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78" r:id="rId2"/>
    <p:sldId id="288" r:id="rId3"/>
    <p:sldId id="287" r:id="rId4"/>
    <p:sldId id="286" r:id="rId5"/>
    <p:sldId id="289" r:id="rId6"/>
    <p:sldId id="298" r:id="rId7"/>
    <p:sldId id="290" r:id="rId8"/>
    <p:sldId id="291" r:id="rId9"/>
    <p:sldId id="293" r:id="rId10"/>
    <p:sldId id="292" r:id="rId11"/>
    <p:sldId id="294" r:id="rId12"/>
    <p:sldId id="295" r:id="rId13"/>
    <p:sldId id="296" r:id="rId14"/>
    <p:sldId id="297" r:id="rId15"/>
    <p:sldId id="308" r:id="rId16"/>
    <p:sldId id="301" r:id="rId17"/>
    <p:sldId id="302" r:id="rId18"/>
    <p:sldId id="303" r:id="rId19"/>
    <p:sldId id="304" r:id="rId20"/>
    <p:sldId id="299" r:id="rId21"/>
    <p:sldId id="305" r:id="rId22"/>
    <p:sldId id="306" r:id="rId23"/>
    <p:sldId id="307" r:id="rId24"/>
    <p:sldId id="309" r:id="rId25"/>
    <p:sldId id="284" r:id="rId26"/>
    <p:sldId id="285" r:id="rId27"/>
    <p:sldId id="310" r:id="rId28"/>
    <p:sldId id="311" r:id="rId29"/>
    <p:sldId id="312" r:id="rId30"/>
    <p:sldId id="313" r:id="rId31"/>
    <p:sldId id="314" r:id="rId32"/>
    <p:sldId id="315" r:id="rId33"/>
    <p:sldId id="300" r:id="rId34"/>
    <p:sldId id="316" r:id="rId35"/>
  </p:sldIdLst>
  <p:sldSz cx="9144000" cy="6858000" type="screen4x3"/>
  <p:notesSz cx="6858000" cy="9144000"/>
  <p:defaultTextStyle>
    <a:defPPr>
      <a:defRPr lang="en-US"/>
    </a:defPPr>
    <a:lvl1pPr algn="l" rtl="0" fontAlgn="base">
      <a:spcBef>
        <a:spcPct val="0"/>
      </a:spcBef>
      <a:spcAft>
        <a:spcPct val="0"/>
      </a:spcAft>
      <a:defRPr sz="2200" b="1" kern="1200">
        <a:solidFill>
          <a:srgbClr val="DDDDDD"/>
        </a:solidFill>
        <a:latin typeface="Arial" panose="020B0604020202020204" pitchFamily="34" charset="0"/>
        <a:ea typeface="+mn-ea"/>
        <a:cs typeface="+mn-cs"/>
      </a:defRPr>
    </a:lvl1pPr>
    <a:lvl2pPr marL="457200" algn="l" rtl="0" fontAlgn="base">
      <a:spcBef>
        <a:spcPct val="0"/>
      </a:spcBef>
      <a:spcAft>
        <a:spcPct val="0"/>
      </a:spcAft>
      <a:defRPr sz="2200" b="1" kern="1200">
        <a:solidFill>
          <a:srgbClr val="DDDDDD"/>
        </a:solidFill>
        <a:latin typeface="Arial" panose="020B0604020202020204" pitchFamily="34" charset="0"/>
        <a:ea typeface="+mn-ea"/>
        <a:cs typeface="+mn-cs"/>
      </a:defRPr>
    </a:lvl2pPr>
    <a:lvl3pPr marL="914400" algn="l" rtl="0" fontAlgn="base">
      <a:spcBef>
        <a:spcPct val="0"/>
      </a:spcBef>
      <a:spcAft>
        <a:spcPct val="0"/>
      </a:spcAft>
      <a:defRPr sz="2200" b="1" kern="1200">
        <a:solidFill>
          <a:srgbClr val="DDDDDD"/>
        </a:solidFill>
        <a:latin typeface="Arial" panose="020B0604020202020204" pitchFamily="34" charset="0"/>
        <a:ea typeface="+mn-ea"/>
        <a:cs typeface="+mn-cs"/>
      </a:defRPr>
    </a:lvl3pPr>
    <a:lvl4pPr marL="1371600" algn="l" rtl="0" fontAlgn="base">
      <a:spcBef>
        <a:spcPct val="0"/>
      </a:spcBef>
      <a:spcAft>
        <a:spcPct val="0"/>
      </a:spcAft>
      <a:defRPr sz="2200" b="1" kern="1200">
        <a:solidFill>
          <a:srgbClr val="DDDDDD"/>
        </a:solidFill>
        <a:latin typeface="Arial" panose="020B0604020202020204" pitchFamily="34" charset="0"/>
        <a:ea typeface="+mn-ea"/>
        <a:cs typeface="+mn-cs"/>
      </a:defRPr>
    </a:lvl4pPr>
    <a:lvl5pPr marL="1828800" algn="l" rtl="0" fontAlgn="base">
      <a:spcBef>
        <a:spcPct val="0"/>
      </a:spcBef>
      <a:spcAft>
        <a:spcPct val="0"/>
      </a:spcAft>
      <a:defRPr sz="2200" b="1" kern="1200">
        <a:solidFill>
          <a:srgbClr val="DDDDDD"/>
        </a:solidFill>
        <a:latin typeface="Arial" panose="020B0604020202020204" pitchFamily="34" charset="0"/>
        <a:ea typeface="+mn-ea"/>
        <a:cs typeface="+mn-cs"/>
      </a:defRPr>
    </a:lvl5pPr>
    <a:lvl6pPr marL="2286000" algn="l" defTabSz="914400" rtl="0" eaLnBrk="1" latinLnBrk="0" hangingPunct="1">
      <a:defRPr sz="2200" b="1" kern="1200">
        <a:solidFill>
          <a:srgbClr val="DDDDDD"/>
        </a:solidFill>
        <a:latin typeface="Arial" panose="020B0604020202020204" pitchFamily="34" charset="0"/>
        <a:ea typeface="+mn-ea"/>
        <a:cs typeface="+mn-cs"/>
      </a:defRPr>
    </a:lvl6pPr>
    <a:lvl7pPr marL="2743200" algn="l" defTabSz="914400" rtl="0" eaLnBrk="1" latinLnBrk="0" hangingPunct="1">
      <a:defRPr sz="2200" b="1" kern="1200">
        <a:solidFill>
          <a:srgbClr val="DDDDDD"/>
        </a:solidFill>
        <a:latin typeface="Arial" panose="020B0604020202020204" pitchFamily="34" charset="0"/>
        <a:ea typeface="+mn-ea"/>
        <a:cs typeface="+mn-cs"/>
      </a:defRPr>
    </a:lvl7pPr>
    <a:lvl8pPr marL="3200400" algn="l" defTabSz="914400" rtl="0" eaLnBrk="1" latinLnBrk="0" hangingPunct="1">
      <a:defRPr sz="2200" b="1" kern="1200">
        <a:solidFill>
          <a:srgbClr val="DDDDDD"/>
        </a:solidFill>
        <a:latin typeface="Arial" panose="020B0604020202020204" pitchFamily="34" charset="0"/>
        <a:ea typeface="+mn-ea"/>
        <a:cs typeface="+mn-cs"/>
      </a:defRPr>
    </a:lvl8pPr>
    <a:lvl9pPr marL="3657600" algn="l" defTabSz="914400" rtl="0" eaLnBrk="1" latinLnBrk="0" hangingPunct="1">
      <a:defRPr sz="2200" b="1" kern="1200">
        <a:solidFill>
          <a:srgbClr val="DDDDDD"/>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0000CC"/>
    <a:srgbClr val="0000FF"/>
    <a:srgbClr val="0066FF"/>
    <a:srgbClr val="FF9933"/>
    <a:srgbClr val="FF0000"/>
    <a:srgbClr val="FF99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6C8556-9757-4BFA-B262-466C734E82AE}" v="18" dt="2021-04-12T17:04:29.9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097" autoAdjust="0"/>
  </p:normalViewPr>
  <p:slideViewPr>
    <p:cSldViewPr>
      <p:cViewPr>
        <p:scale>
          <a:sx n="75" d="100"/>
          <a:sy n="75" d="100"/>
        </p:scale>
        <p:origin x="2100" y="4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83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nnis Walsh" userId="c754e0dc97598b53" providerId="LiveId" clId="{0D6C8556-9757-4BFA-B262-466C734E82AE}"/>
    <pc:docChg chg="modSld modMainMaster">
      <pc:chgData name="Dennis Walsh" userId="c754e0dc97598b53" providerId="LiveId" clId="{0D6C8556-9757-4BFA-B262-466C734E82AE}" dt="2021-04-12T17:04:29.983" v="15" actId="1035"/>
      <pc:docMkLst>
        <pc:docMk/>
      </pc:docMkLst>
      <pc:sldChg chg="modSp">
        <pc:chgData name="Dennis Walsh" userId="c754e0dc97598b53" providerId="LiveId" clId="{0D6C8556-9757-4BFA-B262-466C734E82AE}" dt="2021-04-12T16:59:30.167" v="4" actId="11"/>
        <pc:sldMkLst>
          <pc:docMk/>
          <pc:sldMk cId="2302037347" sldId="291"/>
        </pc:sldMkLst>
        <pc:spChg chg="mod">
          <ac:chgData name="Dennis Walsh" userId="c754e0dc97598b53" providerId="LiveId" clId="{0D6C8556-9757-4BFA-B262-466C734E82AE}" dt="2021-04-12T16:59:30.167" v="4" actId="11"/>
          <ac:spMkLst>
            <pc:docMk/>
            <pc:sldMk cId="2302037347" sldId="291"/>
            <ac:spMk id="4099" creationId="{00000000-0000-0000-0000-000000000000}"/>
          </ac:spMkLst>
        </pc:spChg>
      </pc:sldChg>
      <pc:sldChg chg="modSp">
        <pc:chgData name="Dennis Walsh" userId="c754e0dc97598b53" providerId="LiveId" clId="{0D6C8556-9757-4BFA-B262-466C734E82AE}" dt="2021-04-12T17:02:26.949" v="6" actId="2711"/>
        <pc:sldMkLst>
          <pc:docMk/>
          <pc:sldMk cId="2037045109" sldId="311"/>
        </pc:sldMkLst>
        <pc:spChg chg="mod">
          <ac:chgData name="Dennis Walsh" userId="c754e0dc97598b53" providerId="LiveId" clId="{0D6C8556-9757-4BFA-B262-466C734E82AE}" dt="2021-04-12T17:02:26.949" v="6" actId="2711"/>
          <ac:spMkLst>
            <pc:docMk/>
            <pc:sldMk cId="2037045109" sldId="311"/>
            <ac:spMk id="4099" creationId="{00000000-0000-0000-0000-000000000000}"/>
          </ac:spMkLst>
        </pc:spChg>
      </pc:sldChg>
      <pc:sldChg chg="modSp">
        <pc:chgData name="Dennis Walsh" userId="c754e0dc97598b53" providerId="LiveId" clId="{0D6C8556-9757-4BFA-B262-466C734E82AE}" dt="2021-04-12T17:04:29.983" v="15" actId="1035"/>
        <pc:sldMkLst>
          <pc:docMk/>
          <pc:sldMk cId="1693136752" sldId="313"/>
        </pc:sldMkLst>
        <pc:spChg chg="mod">
          <ac:chgData name="Dennis Walsh" userId="c754e0dc97598b53" providerId="LiveId" clId="{0D6C8556-9757-4BFA-B262-466C734E82AE}" dt="2021-04-12T17:04:29.983" v="15" actId="1035"/>
          <ac:spMkLst>
            <pc:docMk/>
            <pc:sldMk cId="1693136752" sldId="313"/>
            <ac:spMk id="4099" creationId="{00000000-0000-0000-0000-000000000000}"/>
          </ac:spMkLst>
        </pc:spChg>
      </pc:sldChg>
      <pc:sldChg chg="modSp">
        <pc:chgData name="Dennis Walsh" userId="c754e0dc97598b53" providerId="LiveId" clId="{0D6C8556-9757-4BFA-B262-466C734E82AE}" dt="2021-04-12T17:04:15.122" v="11" actId="20577"/>
        <pc:sldMkLst>
          <pc:docMk/>
          <pc:sldMk cId="4004792898" sldId="314"/>
        </pc:sldMkLst>
        <pc:spChg chg="mod">
          <ac:chgData name="Dennis Walsh" userId="c754e0dc97598b53" providerId="LiveId" clId="{0D6C8556-9757-4BFA-B262-466C734E82AE}" dt="2021-04-12T17:04:15.122" v="11" actId="20577"/>
          <ac:spMkLst>
            <pc:docMk/>
            <pc:sldMk cId="4004792898" sldId="314"/>
            <ac:spMk id="4099" creationId="{00000000-0000-0000-0000-000000000000}"/>
          </ac:spMkLst>
        </pc:spChg>
      </pc:sldChg>
      <pc:sldChg chg="modSp">
        <pc:chgData name="Dennis Walsh" userId="c754e0dc97598b53" providerId="LiveId" clId="{0D6C8556-9757-4BFA-B262-466C734E82AE}" dt="2021-04-12T17:04:02.276" v="9" actId="14100"/>
        <pc:sldMkLst>
          <pc:docMk/>
          <pc:sldMk cId="138338435" sldId="315"/>
        </pc:sldMkLst>
        <pc:spChg chg="mod">
          <ac:chgData name="Dennis Walsh" userId="c754e0dc97598b53" providerId="LiveId" clId="{0D6C8556-9757-4BFA-B262-466C734E82AE}" dt="2021-04-12T17:04:02.276" v="9" actId="14100"/>
          <ac:spMkLst>
            <pc:docMk/>
            <pc:sldMk cId="138338435" sldId="315"/>
            <ac:spMk id="4099" creationId="{00000000-0000-0000-0000-000000000000}"/>
          </ac:spMkLst>
        </pc:spChg>
      </pc:sldChg>
      <pc:sldMasterChg chg="modSp">
        <pc:chgData name="Dennis Walsh" userId="c754e0dc97598b53" providerId="LiveId" clId="{0D6C8556-9757-4BFA-B262-466C734E82AE}" dt="2021-04-12T16:58:28.951" v="1" actId="14100"/>
        <pc:sldMasterMkLst>
          <pc:docMk/>
          <pc:sldMasterMk cId="0" sldId="2147483648"/>
        </pc:sldMasterMkLst>
        <pc:picChg chg="mod">
          <ac:chgData name="Dennis Walsh" userId="c754e0dc97598b53" providerId="LiveId" clId="{0D6C8556-9757-4BFA-B262-466C734E82AE}" dt="2021-04-12T16:58:28.951" v="1" actId="14100"/>
          <ac:picMkLst>
            <pc:docMk/>
            <pc:sldMasterMk cId="0" sldId="2147483648"/>
            <ac:picMk id="1082" creationId="{00000000-0000-0000-0000-000000000000}"/>
          </ac:picMkLst>
        </pc:picChg>
      </pc:sldMasterChg>
    </pc:docChg>
  </pc:docChgLst>
  <pc:docChgLst>
    <pc:chgData name="Dennis Walsh" userId="c754e0dc97598b53" providerId="LiveId" clId="{4CE3E51D-4B29-406E-8779-C5A13753B6DD}"/>
    <pc:docChg chg="undo custSel addSld delSld modSld modMainMaster">
      <pc:chgData name="Dennis Walsh" userId="c754e0dc97598b53" providerId="LiveId" clId="{4CE3E51D-4B29-406E-8779-C5A13753B6DD}" dt="2021-03-01T15:30:44.157" v="323"/>
      <pc:docMkLst>
        <pc:docMk/>
      </pc:docMkLst>
      <pc:sldChg chg="del">
        <pc:chgData name="Dennis Walsh" userId="c754e0dc97598b53" providerId="LiveId" clId="{4CE3E51D-4B29-406E-8779-C5A13753B6DD}" dt="2021-02-28T21:54:22.696" v="5" actId="47"/>
        <pc:sldMkLst>
          <pc:docMk/>
          <pc:sldMk cId="0" sldId="257"/>
        </pc:sldMkLst>
      </pc:sldChg>
      <pc:sldChg chg="del">
        <pc:chgData name="Dennis Walsh" userId="c754e0dc97598b53" providerId="LiveId" clId="{4CE3E51D-4B29-406E-8779-C5A13753B6DD}" dt="2021-02-28T21:54:22.696" v="5" actId="47"/>
        <pc:sldMkLst>
          <pc:docMk/>
          <pc:sldMk cId="0" sldId="258"/>
        </pc:sldMkLst>
      </pc:sldChg>
      <pc:sldChg chg="del">
        <pc:chgData name="Dennis Walsh" userId="c754e0dc97598b53" providerId="LiveId" clId="{4CE3E51D-4B29-406E-8779-C5A13753B6DD}" dt="2021-02-28T21:54:22.696" v="5" actId="47"/>
        <pc:sldMkLst>
          <pc:docMk/>
          <pc:sldMk cId="0" sldId="259"/>
        </pc:sldMkLst>
      </pc:sldChg>
      <pc:sldChg chg="del">
        <pc:chgData name="Dennis Walsh" userId="c754e0dc97598b53" providerId="LiveId" clId="{4CE3E51D-4B29-406E-8779-C5A13753B6DD}" dt="2021-02-28T21:54:22.696" v="5" actId="47"/>
        <pc:sldMkLst>
          <pc:docMk/>
          <pc:sldMk cId="0" sldId="260"/>
        </pc:sldMkLst>
      </pc:sldChg>
      <pc:sldChg chg="del">
        <pc:chgData name="Dennis Walsh" userId="c754e0dc97598b53" providerId="LiveId" clId="{4CE3E51D-4B29-406E-8779-C5A13753B6DD}" dt="2021-02-28T21:54:22.696" v="5" actId="47"/>
        <pc:sldMkLst>
          <pc:docMk/>
          <pc:sldMk cId="0" sldId="261"/>
        </pc:sldMkLst>
      </pc:sldChg>
      <pc:sldChg chg="del">
        <pc:chgData name="Dennis Walsh" userId="c754e0dc97598b53" providerId="LiveId" clId="{4CE3E51D-4B29-406E-8779-C5A13753B6DD}" dt="2021-02-28T21:54:22.696" v="5" actId="47"/>
        <pc:sldMkLst>
          <pc:docMk/>
          <pc:sldMk cId="0" sldId="262"/>
        </pc:sldMkLst>
      </pc:sldChg>
      <pc:sldChg chg="del">
        <pc:chgData name="Dennis Walsh" userId="c754e0dc97598b53" providerId="LiveId" clId="{4CE3E51D-4B29-406E-8779-C5A13753B6DD}" dt="2021-02-28T21:54:22.696" v="5" actId="47"/>
        <pc:sldMkLst>
          <pc:docMk/>
          <pc:sldMk cId="0" sldId="263"/>
        </pc:sldMkLst>
      </pc:sldChg>
      <pc:sldChg chg="del">
        <pc:chgData name="Dennis Walsh" userId="c754e0dc97598b53" providerId="LiveId" clId="{4CE3E51D-4B29-406E-8779-C5A13753B6DD}" dt="2021-02-28T21:54:22.696" v="5" actId="47"/>
        <pc:sldMkLst>
          <pc:docMk/>
          <pc:sldMk cId="0" sldId="264"/>
        </pc:sldMkLst>
      </pc:sldChg>
      <pc:sldChg chg="del">
        <pc:chgData name="Dennis Walsh" userId="c754e0dc97598b53" providerId="LiveId" clId="{4CE3E51D-4B29-406E-8779-C5A13753B6DD}" dt="2021-02-28T21:54:22.696" v="5" actId="47"/>
        <pc:sldMkLst>
          <pc:docMk/>
          <pc:sldMk cId="0" sldId="265"/>
        </pc:sldMkLst>
      </pc:sldChg>
      <pc:sldChg chg="del">
        <pc:chgData name="Dennis Walsh" userId="c754e0dc97598b53" providerId="LiveId" clId="{4CE3E51D-4B29-406E-8779-C5A13753B6DD}" dt="2021-02-28T21:54:22.696" v="5" actId="47"/>
        <pc:sldMkLst>
          <pc:docMk/>
          <pc:sldMk cId="0" sldId="266"/>
        </pc:sldMkLst>
      </pc:sldChg>
      <pc:sldChg chg="del">
        <pc:chgData name="Dennis Walsh" userId="c754e0dc97598b53" providerId="LiveId" clId="{4CE3E51D-4B29-406E-8779-C5A13753B6DD}" dt="2021-02-28T21:54:22.696" v="5" actId="47"/>
        <pc:sldMkLst>
          <pc:docMk/>
          <pc:sldMk cId="0" sldId="267"/>
        </pc:sldMkLst>
      </pc:sldChg>
      <pc:sldChg chg="del">
        <pc:chgData name="Dennis Walsh" userId="c754e0dc97598b53" providerId="LiveId" clId="{4CE3E51D-4B29-406E-8779-C5A13753B6DD}" dt="2021-02-28T21:54:22.696" v="5" actId="47"/>
        <pc:sldMkLst>
          <pc:docMk/>
          <pc:sldMk cId="0" sldId="268"/>
        </pc:sldMkLst>
      </pc:sldChg>
      <pc:sldChg chg="del">
        <pc:chgData name="Dennis Walsh" userId="c754e0dc97598b53" providerId="LiveId" clId="{4CE3E51D-4B29-406E-8779-C5A13753B6DD}" dt="2021-02-28T21:54:22.696" v="5" actId="47"/>
        <pc:sldMkLst>
          <pc:docMk/>
          <pc:sldMk cId="0" sldId="269"/>
        </pc:sldMkLst>
      </pc:sldChg>
      <pc:sldChg chg="del">
        <pc:chgData name="Dennis Walsh" userId="c754e0dc97598b53" providerId="LiveId" clId="{4CE3E51D-4B29-406E-8779-C5A13753B6DD}" dt="2021-02-28T21:54:22.696" v="5" actId="47"/>
        <pc:sldMkLst>
          <pc:docMk/>
          <pc:sldMk cId="0" sldId="270"/>
        </pc:sldMkLst>
      </pc:sldChg>
      <pc:sldChg chg="del">
        <pc:chgData name="Dennis Walsh" userId="c754e0dc97598b53" providerId="LiveId" clId="{4CE3E51D-4B29-406E-8779-C5A13753B6DD}" dt="2021-02-28T21:54:22.696" v="5" actId="47"/>
        <pc:sldMkLst>
          <pc:docMk/>
          <pc:sldMk cId="0" sldId="271"/>
        </pc:sldMkLst>
      </pc:sldChg>
      <pc:sldChg chg="del">
        <pc:chgData name="Dennis Walsh" userId="c754e0dc97598b53" providerId="LiveId" clId="{4CE3E51D-4B29-406E-8779-C5A13753B6DD}" dt="2021-02-28T21:54:22.696" v="5" actId="47"/>
        <pc:sldMkLst>
          <pc:docMk/>
          <pc:sldMk cId="0" sldId="272"/>
        </pc:sldMkLst>
      </pc:sldChg>
      <pc:sldChg chg="del">
        <pc:chgData name="Dennis Walsh" userId="c754e0dc97598b53" providerId="LiveId" clId="{4CE3E51D-4B29-406E-8779-C5A13753B6DD}" dt="2021-02-28T21:54:22.696" v="5" actId="47"/>
        <pc:sldMkLst>
          <pc:docMk/>
          <pc:sldMk cId="0" sldId="273"/>
        </pc:sldMkLst>
      </pc:sldChg>
      <pc:sldChg chg="del">
        <pc:chgData name="Dennis Walsh" userId="c754e0dc97598b53" providerId="LiveId" clId="{4CE3E51D-4B29-406E-8779-C5A13753B6DD}" dt="2021-02-28T21:54:22.696" v="5" actId="47"/>
        <pc:sldMkLst>
          <pc:docMk/>
          <pc:sldMk cId="0" sldId="274"/>
        </pc:sldMkLst>
      </pc:sldChg>
      <pc:sldChg chg="del">
        <pc:chgData name="Dennis Walsh" userId="c754e0dc97598b53" providerId="LiveId" clId="{4CE3E51D-4B29-406E-8779-C5A13753B6DD}" dt="2021-02-28T21:54:22.696" v="5" actId="47"/>
        <pc:sldMkLst>
          <pc:docMk/>
          <pc:sldMk cId="0" sldId="275"/>
        </pc:sldMkLst>
      </pc:sldChg>
      <pc:sldChg chg="del">
        <pc:chgData name="Dennis Walsh" userId="c754e0dc97598b53" providerId="LiveId" clId="{4CE3E51D-4B29-406E-8779-C5A13753B6DD}" dt="2021-02-28T21:54:22.696" v="5" actId="47"/>
        <pc:sldMkLst>
          <pc:docMk/>
          <pc:sldMk cId="0" sldId="276"/>
        </pc:sldMkLst>
      </pc:sldChg>
      <pc:sldChg chg="del">
        <pc:chgData name="Dennis Walsh" userId="c754e0dc97598b53" providerId="LiveId" clId="{4CE3E51D-4B29-406E-8779-C5A13753B6DD}" dt="2021-02-28T21:54:22.696" v="5" actId="47"/>
        <pc:sldMkLst>
          <pc:docMk/>
          <pc:sldMk cId="0" sldId="277"/>
        </pc:sldMkLst>
      </pc:sldChg>
      <pc:sldChg chg="addSp delSp modSp add del mod modNotesTx">
        <pc:chgData name="Dennis Walsh" userId="c754e0dc97598b53" providerId="LiveId" clId="{4CE3E51D-4B29-406E-8779-C5A13753B6DD}" dt="2021-02-28T21:59:58.338" v="50"/>
        <pc:sldMkLst>
          <pc:docMk/>
          <pc:sldMk cId="0" sldId="278"/>
        </pc:sldMkLst>
        <pc:spChg chg="add del mod">
          <ac:chgData name="Dennis Walsh" userId="c754e0dc97598b53" providerId="LiveId" clId="{4CE3E51D-4B29-406E-8779-C5A13753B6DD}" dt="2021-02-28T21:58:40.927" v="49"/>
          <ac:spMkLst>
            <pc:docMk/>
            <pc:sldMk cId="0" sldId="278"/>
            <ac:spMk id="5" creationId="{8B348B83-516D-4042-8F5F-9993EFD492E1}"/>
          </ac:spMkLst>
        </pc:spChg>
        <pc:spChg chg="mod">
          <ac:chgData name="Dennis Walsh" userId="c754e0dc97598b53" providerId="LiveId" clId="{4CE3E51D-4B29-406E-8779-C5A13753B6DD}" dt="2021-02-28T21:59:58.338" v="50"/>
          <ac:spMkLst>
            <pc:docMk/>
            <pc:sldMk cId="0" sldId="278"/>
            <ac:spMk id="18434" creationId="{00000000-0000-0000-0000-000000000000}"/>
          </ac:spMkLst>
        </pc:spChg>
        <pc:spChg chg="mod">
          <ac:chgData name="Dennis Walsh" userId="c754e0dc97598b53" providerId="LiveId" clId="{4CE3E51D-4B29-406E-8779-C5A13753B6DD}" dt="2021-02-28T21:55:11.438" v="8" actId="14100"/>
          <ac:spMkLst>
            <pc:docMk/>
            <pc:sldMk cId="0" sldId="278"/>
            <ac:spMk id="18435" creationId="{00000000-0000-0000-0000-000000000000}"/>
          </ac:spMkLst>
        </pc:spChg>
      </pc:sldChg>
      <pc:sldChg chg="delSp modSp add del modTransition modAnim modNotesTx">
        <pc:chgData name="Dennis Walsh" userId="c754e0dc97598b53" providerId="LiveId" clId="{4CE3E51D-4B29-406E-8779-C5A13753B6DD}" dt="2021-03-01T15:28:23.066" v="305"/>
        <pc:sldMkLst>
          <pc:docMk/>
          <pc:sldMk cId="1792051603" sldId="284"/>
        </pc:sldMkLst>
        <pc:spChg chg="mod">
          <ac:chgData name="Dennis Walsh" userId="c754e0dc97598b53" providerId="LiveId" clId="{4CE3E51D-4B29-406E-8779-C5A13753B6DD}" dt="2021-02-28T22:28:09.442" v="143" actId="14100"/>
          <ac:spMkLst>
            <pc:docMk/>
            <pc:sldMk cId="1792051603" sldId="284"/>
            <ac:spMk id="4099" creationId="{00000000-0000-0000-0000-000000000000}"/>
          </ac:spMkLst>
        </pc:spChg>
        <pc:picChg chg="del">
          <ac:chgData name="Dennis Walsh" userId="c754e0dc97598b53" providerId="LiveId" clId="{4CE3E51D-4B29-406E-8779-C5A13753B6DD}" dt="2021-02-28T22:28:05.468" v="142" actId="478"/>
          <ac:picMkLst>
            <pc:docMk/>
            <pc:sldMk cId="1792051603" sldId="284"/>
            <ac:picMk id="4101" creationId="{00000000-0000-0000-0000-000000000000}"/>
          </ac:picMkLst>
        </pc:picChg>
      </pc:sldChg>
      <pc:sldChg chg="delSp modSp add del modTransition modAnim modNotesTx">
        <pc:chgData name="Dennis Walsh" userId="c754e0dc97598b53" providerId="LiveId" clId="{4CE3E51D-4B29-406E-8779-C5A13753B6DD}" dt="2021-03-01T15:28:31.175" v="307"/>
        <pc:sldMkLst>
          <pc:docMk/>
          <pc:sldMk cId="1381536511" sldId="285"/>
        </pc:sldMkLst>
        <pc:spChg chg="mod">
          <ac:chgData name="Dennis Walsh" userId="c754e0dc97598b53" providerId="LiveId" clId="{4CE3E51D-4B29-406E-8779-C5A13753B6DD}" dt="2021-03-01T04:37:59.857" v="234" actId="14100"/>
          <ac:spMkLst>
            <pc:docMk/>
            <pc:sldMk cId="1381536511" sldId="285"/>
            <ac:spMk id="4099" creationId="{00000000-0000-0000-0000-000000000000}"/>
          </ac:spMkLst>
        </pc:spChg>
        <pc:picChg chg="del">
          <ac:chgData name="Dennis Walsh" userId="c754e0dc97598b53" providerId="LiveId" clId="{4CE3E51D-4B29-406E-8779-C5A13753B6DD}" dt="2021-03-01T04:37:51.610" v="232" actId="478"/>
          <ac:picMkLst>
            <pc:docMk/>
            <pc:sldMk cId="1381536511" sldId="285"/>
            <ac:picMk id="4101" creationId="{00000000-0000-0000-0000-000000000000}"/>
          </ac:picMkLst>
        </pc:picChg>
      </pc:sldChg>
      <pc:sldChg chg="delSp modSp add del modTransition modAnim modNotesTx">
        <pc:chgData name="Dennis Walsh" userId="c754e0dc97598b53" providerId="LiveId" clId="{4CE3E51D-4B29-406E-8779-C5A13753B6DD}" dt="2021-03-01T04:40:29.331" v="245"/>
        <pc:sldMkLst>
          <pc:docMk/>
          <pc:sldMk cId="2194283713" sldId="286"/>
        </pc:sldMkLst>
        <pc:spChg chg="mod">
          <ac:chgData name="Dennis Walsh" userId="c754e0dc97598b53" providerId="LiveId" clId="{4CE3E51D-4B29-406E-8779-C5A13753B6DD}" dt="2021-02-28T22:01:55.707" v="58" actId="14100"/>
          <ac:spMkLst>
            <pc:docMk/>
            <pc:sldMk cId="2194283713" sldId="286"/>
            <ac:spMk id="4098" creationId="{00000000-0000-0000-0000-000000000000}"/>
          </ac:spMkLst>
        </pc:spChg>
        <pc:spChg chg="mod">
          <ac:chgData name="Dennis Walsh" userId="c754e0dc97598b53" providerId="LiveId" clId="{4CE3E51D-4B29-406E-8779-C5A13753B6DD}" dt="2021-02-28T22:02:24.653" v="64" actId="14100"/>
          <ac:spMkLst>
            <pc:docMk/>
            <pc:sldMk cId="2194283713" sldId="286"/>
            <ac:spMk id="4099" creationId="{00000000-0000-0000-0000-000000000000}"/>
          </ac:spMkLst>
        </pc:spChg>
        <pc:picChg chg="del">
          <ac:chgData name="Dennis Walsh" userId="c754e0dc97598b53" providerId="LiveId" clId="{4CE3E51D-4B29-406E-8779-C5A13753B6DD}" dt="2021-02-28T22:01:57.745" v="59" actId="478"/>
          <ac:picMkLst>
            <pc:docMk/>
            <pc:sldMk cId="2194283713" sldId="286"/>
            <ac:picMk id="4101" creationId="{00000000-0000-0000-0000-000000000000}"/>
          </ac:picMkLst>
        </pc:picChg>
      </pc:sldChg>
      <pc:sldChg chg="delSp modSp add del modTransition modAnim modNotesTx">
        <pc:chgData name="Dennis Walsh" userId="c754e0dc97598b53" providerId="LiveId" clId="{4CE3E51D-4B29-406E-8779-C5A13753B6DD}" dt="2021-03-01T04:40:16.737" v="243"/>
        <pc:sldMkLst>
          <pc:docMk/>
          <pc:sldMk cId="2820969684" sldId="287"/>
        </pc:sldMkLst>
        <pc:spChg chg="mod">
          <ac:chgData name="Dennis Walsh" userId="c754e0dc97598b53" providerId="LiveId" clId="{4CE3E51D-4B29-406E-8779-C5A13753B6DD}" dt="2021-02-28T22:00:39.484" v="54" actId="14100"/>
          <ac:spMkLst>
            <pc:docMk/>
            <pc:sldMk cId="2820969684" sldId="287"/>
            <ac:spMk id="4098" creationId="{00000000-0000-0000-0000-000000000000}"/>
          </ac:spMkLst>
        </pc:spChg>
        <pc:spChg chg="mod">
          <ac:chgData name="Dennis Walsh" userId="c754e0dc97598b53" providerId="LiveId" clId="{4CE3E51D-4B29-406E-8779-C5A13753B6DD}" dt="2021-02-28T22:02:28.228" v="65" actId="14100"/>
          <ac:spMkLst>
            <pc:docMk/>
            <pc:sldMk cId="2820969684" sldId="287"/>
            <ac:spMk id="4099" creationId="{00000000-0000-0000-0000-000000000000}"/>
          </ac:spMkLst>
        </pc:spChg>
        <pc:picChg chg="del">
          <ac:chgData name="Dennis Walsh" userId="c754e0dc97598b53" providerId="LiveId" clId="{4CE3E51D-4B29-406E-8779-C5A13753B6DD}" dt="2021-02-28T22:00:54.028" v="56" actId="478"/>
          <ac:picMkLst>
            <pc:docMk/>
            <pc:sldMk cId="2820969684" sldId="287"/>
            <ac:picMk id="4101" creationId="{00000000-0000-0000-0000-000000000000}"/>
          </ac:picMkLst>
        </pc:picChg>
      </pc:sldChg>
      <pc:sldChg chg="delSp modSp add del modTransition modAnim modNotesTx">
        <pc:chgData name="Dennis Walsh" userId="c754e0dc97598b53" providerId="LiveId" clId="{4CE3E51D-4B29-406E-8779-C5A13753B6DD}" dt="2021-03-01T04:40:04.206" v="241"/>
        <pc:sldMkLst>
          <pc:docMk/>
          <pc:sldMk cId="3122782474" sldId="288"/>
        </pc:sldMkLst>
        <pc:spChg chg="mod">
          <ac:chgData name="Dennis Walsh" userId="c754e0dc97598b53" providerId="LiveId" clId="{4CE3E51D-4B29-406E-8779-C5A13753B6DD}" dt="2021-02-28T22:00:21.484" v="52" actId="14100"/>
          <ac:spMkLst>
            <pc:docMk/>
            <pc:sldMk cId="3122782474" sldId="288"/>
            <ac:spMk id="4098" creationId="{00000000-0000-0000-0000-000000000000}"/>
          </ac:spMkLst>
        </pc:spChg>
        <pc:spChg chg="mod">
          <ac:chgData name="Dennis Walsh" userId="c754e0dc97598b53" providerId="LiveId" clId="{4CE3E51D-4B29-406E-8779-C5A13753B6DD}" dt="2021-02-28T22:02:33.081" v="66" actId="14100"/>
          <ac:spMkLst>
            <pc:docMk/>
            <pc:sldMk cId="3122782474" sldId="288"/>
            <ac:spMk id="4099" creationId="{00000000-0000-0000-0000-000000000000}"/>
          </ac:spMkLst>
        </pc:spChg>
        <pc:picChg chg="del">
          <ac:chgData name="Dennis Walsh" userId="c754e0dc97598b53" providerId="LiveId" clId="{4CE3E51D-4B29-406E-8779-C5A13753B6DD}" dt="2021-02-28T21:54:27.744" v="6" actId="478"/>
          <ac:picMkLst>
            <pc:docMk/>
            <pc:sldMk cId="3122782474" sldId="288"/>
            <ac:picMk id="4101" creationId="{00000000-0000-0000-0000-000000000000}"/>
          </ac:picMkLst>
        </pc:picChg>
      </pc:sldChg>
      <pc:sldChg chg="delSp modSp add del modTransition modAnim modNotesTx">
        <pc:chgData name="Dennis Walsh" userId="c754e0dc97598b53" providerId="LiveId" clId="{4CE3E51D-4B29-406E-8779-C5A13753B6DD}" dt="2021-03-01T15:20:53.302" v="271" actId="1076"/>
        <pc:sldMkLst>
          <pc:docMk/>
          <pc:sldMk cId="1434754855" sldId="289"/>
        </pc:sldMkLst>
        <pc:spChg chg="mod">
          <ac:chgData name="Dennis Walsh" userId="c754e0dc97598b53" providerId="LiveId" clId="{4CE3E51D-4B29-406E-8779-C5A13753B6DD}" dt="2021-03-01T15:20:53.302" v="271" actId="1076"/>
          <ac:spMkLst>
            <pc:docMk/>
            <pc:sldMk cId="1434754855" sldId="289"/>
            <ac:spMk id="4098" creationId="{00000000-0000-0000-0000-000000000000}"/>
          </ac:spMkLst>
        </pc:spChg>
        <pc:spChg chg="mod">
          <ac:chgData name="Dennis Walsh" userId="c754e0dc97598b53" providerId="LiveId" clId="{4CE3E51D-4B29-406E-8779-C5A13753B6DD}" dt="2021-02-28T22:03:09.636" v="72" actId="14100"/>
          <ac:spMkLst>
            <pc:docMk/>
            <pc:sldMk cId="1434754855" sldId="289"/>
            <ac:spMk id="4099" creationId="{00000000-0000-0000-0000-000000000000}"/>
          </ac:spMkLst>
        </pc:spChg>
        <pc:picChg chg="del">
          <ac:chgData name="Dennis Walsh" userId="c754e0dc97598b53" providerId="LiveId" clId="{4CE3E51D-4B29-406E-8779-C5A13753B6DD}" dt="2021-02-28T22:02:59.785" v="69" actId="478"/>
          <ac:picMkLst>
            <pc:docMk/>
            <pc:sldMk cId="1434754855" sldId="289"/>
            <ac:picMk id="4101" creationId="{00000000-0000-0000-0000-000000000000}"/>
          </ac:picMkLst>
        </pc:picChg>
      </pc:sldChg>
      <pc:sldChg chg="delSp modSp add del modTransition modAnim modNotesTx">
        <pc:chgData name="Dennis Walsh" userId="c754e0dc97598b53" providerId="LiveId" clId="{4CE3E51D-4B29-406E-8779-C5A13753B6DD}" dt="2021-03-01T04:41:15.988" v="250"/>
        <pc:sldMkLst>
          <pc:docMk/>
          <pc:sldMk cId="2437546004" sldId="290"/>
        </pc:sldMkLst>
        <pc:spChg chg="mod">
          <ac:chgData name="Dennis Walsh" userId="c754e0dc97598b53" providerId="LiveId" clId="{4CE3E51D-4B29-406E-8779-C5A13753B6DD}" dt="2021-02-28T22:04:07.972" v="84" actId="14100"/>
          <ac:spMkLst>
            <pc:docMk/>
            <pc:sldMk cId="2437546004" sldId="290"/>
            <ac:spMk id="4098" creationId="{00000000-0000-0000-0000-000000000000}"/>
          </ac:spMkLst>
        </pc:spChg>
        <pc:spChg chg="mod">
          <ac:chgData name="Dennis Walsh" userId="c754e0dc97598b53" providerId="LiveId" clId="{4CE3E51D-4B29-406E-8779-C5A13753B6DD}" dt="2021-02-28T22:04:14.685" v="86" actId="14100"/>
          <ac:spMkLst>
            <pc:docMk/>
            <pc:sldMk cId="2437546004" sldId="290"/>
            <ac:spMk id="4099" creationId="{00000000-0000-0000-0000-000000000000}"/>
          </ac:spMkLst>
        </pc:spChg>
        <pc:picChg chg="del">
          <ac:chgData name="Dennis Walsh" userId="c754e0dc97598b53" providerId="LiveId" clId="{4CE3E51D-4B29-406E-8779-C5A13753B6DD}" dt="2021-02-28T22:04:00.249" v="82" actId="478"/>
          <ac:picMkLst>
            <pc:docMk/>
            <pc:sldMk cId="2437546004" sldId="290"/>
            <ac:picMk id="4101" creationId="{00000000-0000-0000-0000-000000000000}"/>
          </ac:picMkLst>
        </pc:picChg>
      </pc:sldChg>
      <pc:sldChg chg="delSp modSp add del mod modTransition modAnim modNotesTx">
        <pc:chgData name="Dennis Walsh" userId="c754e0dc97598b53" providerId="LiveId" clId="{4CE3E51D-4B29-406E-8779-C5A13753B6DD}" dt="2021-03-01T15:25:04.679" v="289" actId="1037"/>
        <pc:sldMkLst>
          <pc:docMk/>
          <pc:sldMk cId="2302037347" sldId="291"/>
        </pc:sldMkLst>
        <pc:spChg chg="mod">
          <ac:chgData name="Dennis Walsh" userId="c754e0dc97598b53" providerId="LiveId" clId="{4CE3E51D-4B29-406E-8779-C5A13753B6DD}" dt="2021-03-01T15:25:04.679" v="289" actId="1037"/>
          <ac:spMkLst>
            <pc:docMk/>
            <pc:sldMk cId="2302037347" sldId="291"/>
            <ac:spMk id="4098" creationId="{00000000-0000-0000-0000-000000000000}"/>
          </ac:spMkLst>
        </pc:spChg>
        <pc:spChg chg="mod">
          <ac:chgData name="Dennis Walsh" userId="c754e0dc97598b53" providerId="LiveId" clId="{4CE3E51D-4B29-406E-8779-C5A13753B6DD}" dt="2021-02-28T22:04:37.664" v="90" actId="14100"/>
          <ac:spMkLst>
            <pc:docMk/>
            <pc:sldMk cId="2302037347" sldId="291"/>
            <ac:spMk id="4099" creationId="{00000000-0000-0000-0000-000000000000}"/>
          </ac:spMkLst>
        </pc:spChg>
        <pc:picChg chg="del">
          <ac:chgData name="Dennis Walsh" userId="c754e0dc97598b53" providerId="LiveId" clId="{4CE3E51D-4B29-406E-8779-C5A13753B6DD}" dt="2021-02-28T22:04:26.668" v="87" actId="478"/>
          <ac:picMkLst>
            <pc:docMk/>
            <pc:sldMk cId="2302037347" sldId="291"/>
            <ac:picMk id="4101" creationId="{00000000-0000-0000-0000-000000000000}"/>
          </ac:picMkLst>
        </pc:picChg>
      </pc:sldChg>
      <pc:sldChg chg="delSp modSp add del modTransition modAnim modNotesTx">
        <pc:chgData name="Dennis Walsh" userId="c754e0dc97598b53" providerId="LiveId" clId="{4CE3E51D-4B29-406E-8779-C5A13753B6DD}" dt="2021-03-01T04:41:55.847" v="256"/>
        <pc:sldMkLst>
          <pc:docMk/>
          <pc:sldMk cId="1081440190" sldId="292"/>
        </pc:sldMkLst>
        <pc:spChg chg="mod">
          <ac:chgData name="Dennis Walsh" userId="c754e0dc97598b53" providerId="LiveId" clId="{4CE3E51D-4B29-406E-8779-C5A13753B6DD}" dt="2021-02-28T22:05:05.325" v="96" actId="14100"/>
          <ac:spMkLst>
            <pc:docMk/>
            <pc:sldMk cId="1081440190" sldId="292"/>
            <ac:spMk id="4098" creationId="{00000000-0000-0000-0000-000000000000}"/>
          </ac:spMkLst>
        </pc:spChg>
        <pc:spChg chg="mod">
          <ac:chgData name="Dennis Walsh" userId="c754e0dc97598b53" providerId="LiveId" clId="{4CE3E51D-4B29-406E-8779-C5A13753B6DD}" dt="2021-02-28T22:05:10.587" v="98" actId="14100"/>
          <ac:spMkLst>
            <pc:docMk/>
            <pc:sldMk cId="1081440190" sldId="292"/>
            <ac:spMk id="4099" creationId="{00000000-0000-0000-0000-000000000000}"/>
          </ac:spMkLst>
        </pc:spChg>
        <pc:picChg chg="del">
          <ac:chgData name="Dennis Walsh" userId="c754e0dc97598b53" providerId="LiveId" clId="{4CE3E51D-4B29-406E-8779-C5A13753B6DD}" dt="2021-02-28T22:05:07.130" v="97" actId="478"/>
          <ac:picMkLst>
            <pc:docMk/>
            <pc:sldMk cId="1081440190" sldId="292"/>
            <ac:picMk id="4101" creationId="{00000000-0000-0000-0000-000000000000}"/>
          </ac:picMkLst>
        </pc:picChg>
      </pc:sldChg>
      <pc:sldChg chg="delSp modSp add del modTransition modAnim modNotesTx">
        <pc:chgData name="Dennis Walsh" userId="c754e0dc97598b53" providerId="LiveId" clId="{4CE3E51D-4B29-406E-8779-C5A13753B6DD}" dt="2021-03-01T04:41:45.472" v="254"/>
        <pc:sldMkLst>
          <pc:docMk/>
          <pc:sldMk cId="1948680187" sldId="293"/>
        </pc:sldMkLst>
        <pc:spChg chg="mod">
          <ac:chgData name="Dennis Walsh" userId="c754e0dc97598b53" providerId="LiveId" clId="{4CE3E51D-4B29-406E-8779-C5A13753B6DD}" dt="2021-02-28T23:40:49.981" v="196" actId="2711"/>
          <ac:spMkLst>
            <pc:docMk/>
            <pc:sldMk cId="1948680187" sldId="293"/>
            <ac:spMk id="4098" creationId="{00000000-0000-0000-0000-000000000000}"/>
          </ac:spMkLst>
        </pc:spChg>
        <pc:spChg chg="mod">
          <ac:chgData name="Dennis Walsh" userId="c754e0dc97598b53" providerId="LiveId" clId="{4CE3E51D-4B29-406E-8779-C5A13753B6DD}" dt="2021-02-28T22:04:54.289" v="94" actId="14100"/>
          <ac:spMkLst>
            <pc:docMk/>
            <pc:sldMk cId="1948680187" sldId="293"/>
            <ac:spMk id="4099" creationId="{00000000-0000-0000-0000-000000000000}"/>
          </ac:spMkLst>
        </pc:spChg>
        <pc:picChg chg="del">
          <ac:chgData name="Dennis Walsh" userId="c754e0dc97598b53" providerId="LiveId" clId="{4CE3E51D-4B29-406E-8779-C5A13753B6DD}" dt="2021-02-28T22:04:44.989" v="91" actId="478"/>
          <ac:picMkLst>
            <pc:docMk/>
            <pc:sldMk cId="1948680187" sldId="293"/>
            <ac:picMk id="4101" creationId="{00000000-0000-0000-0000-000000000000}"/>
          </ac:picMkLst>
        </pc:picChg>
      </pc:sldChg>
      <pc:sldChg chg="delSp modSp add del modTransition modAnim modNotesTx">
        <pc:chgData name="Dennis Walsh" userId="c754e0dc97598b53" providerId="LiveId" clId="{4CE3E51D-4B29-406E-8779-C5A13753B6DD}" dt="2021-03-01T04:42:20.081" v="258"/>
        <pc:sldMkLst>
          <pc:docMk/>
          <pc:sldMk cId="92092709" sldId="294"/>
        </pc:sldMkLst>
        <pc:spChg chg="mod">
          <ac:chgData name="Dennis Walsh" userId="c754e0dc97598b53" providerId="LiveId" clId="{4CE3E51D-4B29-406E-8779-C5A13753B6DD}" dt="2021-02-28T22:11:29.931" v="101" actId="14100"/>
          <ac:spMkLst>
            <pc:docMk/>
            <pc:sldMk cId="92092709" sldId="294"/>
            <ac:spMk id="4098" creationId="{00000000-0000-0000-0000-000000000000}"/>
          </ac:spMkLst>
        </pc:spChg>
        <pc:spChg chg="mod">
          <ac:chgData name="Dennis Walsh" userId="c754e0dc97598b53" providerId="LiveId" clId="{4CE3E51D-4B29-406E-8779-C5A13753B6DD}" dt="2021-02-28T22:11:35.818" v="102" actId="14100"/>
          <ac:spMkLst>
            <pc:docMk/>
            <pc:sldMk cId="92092709" sldId="294"/>
            <ac:spMk id="4099" creationId="{00000000-0000-0000-0000-000000000000}"/>
          </ac:spMkLst>
        </pc:spChg>
        <pc:picChg chg="del">
          <ac:chgData name="Dennis Walsh" userId="c754e0dc97598b53" providerId="LiveId" clId="{4CE3E51D-4B29-406E-8779-C5A13753B6DD}" dt="2021-02-28T22:11:23.514" v="99" actId="478"/>
          <ac:picMkLst>
            <pc:docMk/>
            <pc:sldMk cId="92092709" sldId="294"/>
            <ac:picMk id="4101" creationId="{00000000-0000-0000-0000-000000000000}"/>
          </ac:picMkLst>
        </pc:picChg>
      </pc:sldChg>
      <pc:sldChg chg="delSp modSp add del modTransition modAnim modNotesTx">
        <pc:chgData name="Dennis Walsh" userId="c754e0dc97598b53" providerId="LiveId" clId="{4CE3E51D-4B29-406E-8779-C5A13753B6DD}" dt="2021-03-01T04:42:45.988" v="260"/>
        <pc:sldMkLst>
          <pc:docMk/>
          <pc:sldMk cId="3507826941" sldId="295"/>
        </pc:sldMkLst>
        <pc:spChg chg="mod">
          <ac:chgData name="Dennis Walsh" userId="c754e0dc97598b53" providerId="LiveId" clId="{4CE3E51D-4B29-406E-8779-C5A13753B6DD}" dt="2021-02-28T22:11:45.110" v="105" actId="14100"/>
          <ac:spMkLst>
            <pc:docMk/>
            <pc:sldMk cId="3507826941" sldId="295"/>
            <ac:spMk id="4098" creationId="{00000000-0000-0000-0000-000000000000}"/>
          </ac:spMkLst>
        </pc:spChg>
        <pc:spChg chg="mod">
          <ac:chgData name="Dennis Walsh" userId="c754e0dc97598b53" providerId="LiveId" clId="{4CE3E51D-4B29-406E-8779-C5A13753B6DD}" dt="2021-02-28T22:11:48.254" v="106" actId="14100"/>
          <ac:spMkLst>
            <pc:docMk/>
            <pc:sldMk cId="3507826941" sldId="295"/>
            <ac:spMk id="4099" creationId="{00000000-0000-0000-0000-000000000000}"/>
          </ac:spMkLst>
        </pc:spChg>
        <pc:picChg chg="del">
          <ac:chgData name="Dennis Walsh" userId="c754e0dc97598b53" providerId="LiveId" clId="{4CE3E51D-4B29-406E-8779-C5A13753B6DD}" dt="2021-02-28T22:11:39.073" v="103" actId="478"/>
          <ac:picMkLst>
            <pc:docMk/>
            <pc:sldMk cId="3507826941" sldId="295"/>
            <ac:picMk id="4101" creationId="{00000000-0000-0000-0000-000000000000}"/>
          </ac:picMkLst>
        </pc:picChg>
      </pc:sldChg>
      <pc:sldChg chg="delSp modSp add del modTransition modAnim modNotesTx">
        <pc:chgData name="Dennis Walsh" userId="c754e0dc97598b53" providerId="LiveId" clId="{4CE3E51D-4B29-406E-8779-C5A13753B6DD}" dt="2021-03-01T04:42:57.222" v="262"/>
        <pc:sldMkLst>
          <pc:docMk/>
          <pc:sldMk cId="749486078" sldId="296"/>
        </pc:sldMkLst>
        <pc:spChg chg="mod">
          <ac:chgData name="Dennis Walsh" userId="c754e0dc97598b53" providerId="LiveId" clId="{4CE3E51D-4B29-406E-8779-C5A13753B6DD}" dt="2021-02-28T22:12:02.196" v="110" actId="14100"/>
          <ac:spMkLst>
            <pc:docMk/>
            <pc:sldMk cId="749486078" sldId="296"/>
            <ac:spMk id="4098" creationId="{00000000-0000-0000-0000-000000000000}"/>
          </ac:spMkLst>
        </pc:spChg>
        <pc:spChg chg="mod">
          <ac:chgData name="Dennis Walsh" userId="c754e0dc97598b53" providerId="LiveId" clId="{4CE3E51D-4B29-406E-8779-C5A13753B6DD}" dt="2021-02-28T22:12:05.825" v="111" actId="14100"/>
          <ac:spMkLst>
            <pc:docMk/>
            <pc:sldMk cId="749486078" sldId="296"/>
            <ac:spMk id="4099" creationId="{00000000-0000-0000-0000-000000000000}"/>
          </ac:spMkLst>
        </pc:spChg>
        <pc:picChg chg="del">
          <ac:chgData name="Dennis Walsh" userId="c754e0dc97598b53" providerId="LiveId" clId="{4CE3E51D-4B29-406E-8779-C5A13753B6DD}" dt="2021-02-28T22:11:53.128" v="107" actId="478"/>
          <ac:picMkLst>
            <pc:docMk/>
            <pc:sldMk cId="749486078" sldId="296"/>
            <ac:picMk id="4101" creationId="{00000000-0000-0000-0000-000000000000}"/>
          </ac:picMkLst>
        </pc:picChg>
      </pc:sldChg>
      <pc:sldChg chg="delSp modSp add del modTransition modAnim modNotesTx">
        <pc:chgData name="Dennis Walsh" userId="c754e0dc97598b53" providerId="LiveId" clId="{4CE3E51D-4B29-406E-8779-C5A13753B6DD}" dt="2021-03-01T04:43:18.456" v="264"/>
        <pc:sldMkLst>
          <pc:docMk/>
          <pc:sldMk cId="2567949344" sldId="297"/>
        </pc:sldMkLst>
        <pc:spChg chg="mod">
          <ac:chgData name="Dennis Walsh" userId="c754e0dc97598b53" providerId="LiveId" clId="{4CE3E51D-4B29-406E-8779-C5A13753B6DD}" dt="2021-02-28T22:12:18.864" v="114" actId="14100"/>
          <ac:spMkLst>
            <pc:docMk/>
            <pc:sldMk cId="2567949344" sldId="297"/>
            <ac:spMk id="4099" creationId="{00000000-0000-0000-0000-000000000000}"/>
          </ac:spMkLst>
        </pc:spChg>
        <pc:picChg chg="del">
          <ac:chgData name="Dennis Walsh" userId="c754e0dc97598b53" providerId="LiveId" clId="{4CE3E51D-4B29-406E-8779-C5A13753B6DD}" dt="2021-02-28T22:12:08.489" v="112" actId="478"/>
          <ac:picMkLst>
            <pc:docMk/>
            <pc:sldMk cId="2567949344" sldId="297"/>
            <ac:picMk id="4101" creationId="{00000000-0000-0000-0000-000000000000}"/>
          </ac:picMkLst>
        </pc:picChg>
      </pc:sldChg>
      <pc:sldChg chg="delSp modSp add del mod modTransition modAnim modNotesTx">
        <pc:chgData name="Dennis Walsh" userId="c754e0dc97598b53" providerId="LiveId" clId="{4CE3E51D-4B29-406E-8779-C5A13753B6DD}" dt="2021-03-01T15:24:00.962" v="286"/>
        <pc:sldMkLst>
          <pc:docMk/>
          <pc:sldMk cId="374745901" sldId="298"/>
        </pc:sldMkLst>
        <pc:spChg chg="mod">
          <ac:chgData name="Dennis Walsh" userId="c754e0dc97598b53" providerId="LiveId" clId="{4CE3E51D-4B29-406E-8779-C5A13753B6DD}" dt="2021-03-01T15:22:34.915" v="278" actId="255"/>
          <ac:spMkLst>
            <pc:docMk/>
            <pc:sldMk cId="374745901" sldId="298"/>
            <ac:spMk id="4098" creationId="{00000000-0000-0000-0000-000000000000}"/>
          </ac:spMkLst>
        </pc:spChg>
        <pc:spChg chg="mod">
          <ac:chgData name="Dennis Walsh" userId="c754e0dc97598b53" providerId="LiveId" clId="{4CE3E51D-4B29-406E-8779-C5A13753B6DD}" dt="2021-03-01T15:23:45.774" v="285" actId="20577"/>
          <ac:spMkLst>
            <pc:docMk/>
            <pc:sldMk cId="374745901" sldId="298"/>
            <ac:spMk id="4099" creationId="{00000000-0000-0000-0000-000000000000}"/>
          </ac:spMkLst>
        </pc:spChg>
        <pc:picChg chg="del">
          <ac:chgData name="Dennis Walsh" userId="c754e0dc97598b53" providerId="LiveId" clId="{4CE3E51D-4B29-406E-8779-C5A13753B6DD}" dt="2021-02-28T22:03:13.673" v="73" actId="478"/>
          <ac:picMkLst>
            <pc:docMk/>
            <pc:sldMk cId="374745901" sldId="298"/>
            <ac:picMk id="4101" creationId="{00000000-0000-0000-0000-000000000000}"/>
          </ac:picMkLst>
        </pc:picChg>
      </pc:sldChg>
      <pc:sldChg chg="delSp modSp add del modTransition modAnim modNotesTx">
        <pc:chgData name="Dennis Walsh" userId="c754e0dc97598b53" providerId="LiveId" clId="{4CE3E51D-4B29-406E-8779-C5A13753B6DD}" dt="2021-03-01T15:27:27.237" v="295"/>
        <pc:sldMkLst>
          <pc:docMk/>
          <pc:sldMk cId="3766073765" sldId="299"/>
        </pc:sldMkLst>
        <pc:spChg chg="mod">
          <ac:chgData name="Dennis Walsh" userId="c754e0dc97598b53" providerId="LiveId" clId="{4CE3E51D-4B29-406E-8779-C5A13753B6DD}" dt="2021-02-28T22:16:02.779" v="127" actId="14100"/>
          <ac:spMkLst>
            <pc:docMk/>
            <pc:sldMk cId="3766073765" sldId="299"/>
            <ac:spMk id="4099" creationId="{00000000-0000-0000-0000-000000000000}"/>
          </ac:spMkLst>
        </pc:spChg>
        <pc:picChg chg="del">
          <ac:chgData name="Dennis Walsh" userId="c754e0dc97598b53" providerId="LiveId" clId="{4CE3E51D-4B29-406E-8779-C5A13753B6DD}" dt="2021-02-28T22:15:53.664" v="125" actId="478"/>
          <ac:picMkLst>
            <pc:docMk/>
            <pc:sldMk cId="3766073765" sldId="299"/>
            <ac:picMk id="4101" creationId="{00000000-0000-0000-0000-000000000000}"/>
          </ac:picMkLst>
        </pc:picChg>
      </pc:sldChg>
      <pc:sldChg chg="delSp add del modTransition modAnim modNotesTx">
        <pc:chgData name="Dennis Walsh" userId="c754e0dc97598b53" providerId="LiveId" clId="{4CE3E51D-4B29-406E-8779-C5A13753B6DD}" dt="2021-03-01T04:38:44.989" v="236"/>
        <pc:sldMkLst>
          <pc:docMk/>
          <pc:sldMk cId="4050967263" sldId="300"/>
        </pc:sldMkLst>
        <pc:picChg chg="del">
          <ac:chgData name="Dennis Walsh" userId="c754e0dc97598b53" providerId="LiveId" clId="{4CE3E51D-4B29-406E-8779-C5A13753B6DD}" dt="2021-02-28T22:29:16.305" v="162" actId="478"/>
          <ac:picMkLst>
            <pc:docMk/>
            <pc:sldMk cId="4050967263" sldId="300"/>
            <ac:picMk id="4101" creationId="{00000000-0000-0000-0000-000000000000}"/>
          </ac:picMkLst>
        </pc:picChg>
      </pc:sldChg>
      <pc:sldChg chg="delSp modSp add del modTransition modAnim modNotesTx">
        <pc:chgData name="Dennis Walsh" userId="c754e0dc97598b53" providerId="LiveId" clId="{4CE3E51D-4B29-406E-8779-C5A13753B6DD}" dt="2021-03-01T04:43:44.300" v="268"/>
        <pc:sldMkLst>
          <pc:docMk/>
          <pc:sldMk cId="2930981248" sldId="301"/>
        </pc:sldMkLst>
        <pc:spChg chg="mod">
          <ac:chgData name="Dennis Walsh" userId="c754e0dc97598b53" providerId="LiveId" clId="{4CE3E51D-4B29-406E-8779-C5A13753B6DD}" dt="2021-02-28T22:12:38.264" v="118" actId="14100"/>
          <ac:spMkLst>
            <pc:docMk/>
            <pc:sldMk cId="2930981248" sldId="301"/>
            <ac:spMk id="4099" creationId="{00000000-0000-0000-0000-000000000000}"/>
          </ac:spMkLst>
        </pc:spChg>
        <pc:picChg chg="del">
          <ac:chgData name="Dennis Walsh" userId="c754e0dc97598b53" providerId="LiveId" clId="{4CE3E51D-4B29-406E-8779-C5A13753B6DD}" dt="2021-02-28T22:12:35.273" v="117" actId="478"/>
          <ac:picMkLst>
            <pc:docMk/>
            <pc:sldMk cId="2930981248" sldId="301"/>
            <ac:picMk id="4101" creationId="{00000000-0000-0000-0000-000000000000}"/>
          </ac:picMkLst>
        </pc:picChg>
      </pc:sldChg>
      <pc:sldChg chg="delSp modSp add del modTransition modAnim modNotesTx">
        <pc:chgData name="Dennis Walsh" userId="c754e0dc97598b53" providerId="LiveId" clId="{4CE3E51D-4B29-406E-8779-C5A13753B6DD}" dt="2021-03-01T04:44:04.598" v="270"/>
        <pc:sldMkLst>
          <pc:docMk/>
          <pc:sldMk cId="3281311498" sldId="302"/>
        </pc:sldMkLst>
        <pc:spChg chg="mod">
          <ac:chgData name="Dennis Walsh" userId="c754e0dc97598b53" providerId="LiveId" clId="{4CE3E51D-4B29-406E-8779-C5A13753B6DD}" dt="2021-02-28T22:12:46.304" v="120" actId="14100"/>
          <ac:spMkLst>
            <pc:docMk/>
            <pc:sldMk cId="3281311498" sldId="302"/>
            <ac:spMk id="4099" creationId="{00000000-0000-0000-0000-000000000000}"/>
          </ac:spMkLst>
        </pc:spChg>
        <pc:picChg chg="del">
          <ac:chgData name="Dennis Walsh" userId="c754e0dc97598b53" providerId="LiveId" clId="{4CE3E51D-4B29-406E-8779-C5A13753B6DD}" dt="2021-02-28T22:12:43.385" v="119" actId="478"/>
          <ac:picMkLst>
            <pc:docMk/>
            <pc:sldMk cId="3281311498" sldId="302"/>
            <ac:picMk id="4101" creationId="{00000000-0000-0000-0000-000000000000}"/>
          </ac:picMkLst>
        </pc:picChg>
      </pc:sldChg>
      <pc:sldChg chg="delSp modSp add del modTransition modAnim modNotesTx">
        <pc:chgData name="Dennis Walsh" userId="c754e0dc97598b53" providerId="LiveId" clId="{4CE3E51D-4B29-406E-8779-C5A13753B6DD}" dt="2021-03-01T15:27:01.159" v="291"/>
        <pc:sldMkLst>
          <pc:docMk/>
          <pc:sldMk cId="3367301028" sldId="303"/>
        </pc:sldMkLst>
        <pc:spChg chg="mod">
          <ac:chgData name="Dennis Walsh" userId="c754e0dc97598b53" providerId="LiveId" clId="{4CE3E51D-4B29-406E-8779-C5A13753B6DD}" dt="2021-02-28T22:12:52.212" v="122" actId="14100"/>
          <ac:spMkLst>
            <pc:docMk/>
            <pc:sldMk cId="3367301028" sldId="303"/>
            <ac:spMk id="4099" creationId="{00000000-0000-0000-0000-000000000000}"/>
          </ac:spMkLst>
        </pc:spChg>
        <pc:picChg chg="del">
          <ac:chgData name="Dennis Walsh" userId="c754e0dc97598b53" providerId="LiveId" clId="{4CE3E51D-4B29-406E-8779-C5A13753B6DD}" dt="2021-02-28T22:12:49.113" v="121" actId="478"/>
          <ac:picMkLst>
            <pc:docMk/>
            <pc:sldMk cId="3367301028" sldId="303"/>
            <ac:picMk id="4101" creationId="{00000000-0000-0000-0000-000000000000}"/>
          </ac:picMkLst>
        </pc:picChg>
      </pc:sldChg>
      <pc:sldChg chg="delSp modSp add del modTransition modAnim modNotesTx">
        <pc:chgData name="Dennis Walsh" userId="c754e0dc97598b53" providerId="LiveId" clId="{4CE3E51D-4B29-406E-8779-C5A13753B6DD}" dt="2021-03-01T15:27:15.395" v="293"/>
        <pc:sldMkLst>
          <pc:docMk/>
          <pc:sldMk cId="3393599566" sldId="304"/>
        </pc:sldMkLst>
        <pc:spChg chg="mod">
          <ac:chgData name="Dennis Walsh" userId="c754e0dc97598b53" providerId="LiveId" clId="{4CE3E51D-4B29-406E-8779-C5A13753B6DD}" dt="2021-02-28T22:15:49.419" v="124" actId="14100"/>
          <ac:spMkLst>
            <pc:docMk/>
            <pc:sldMk cId="3393599566" sldId="304"/>
            <ac:spMk id="4099" creationId="{00000000-0000-0000-0000-000000000000}"/>
          </ac:spMkLst>
        </pc:spChg>
        <pc:picChg chg="del">
          <ac:chgData name="Dennis Walsh" userId="c754e0dc97598b53" providerId="LiveId" clId="{4CE3E51D-4B29-406E-8779-C5A13753B6DD}" dt="2021-02-28T22:15:45.828" v="123" actId="478"/>
          <ac:picMkLst>
            <pc:docMk/>
            <pc:sldMk cId="3393599566" sldId="304"/>
            <ac:picMk id="4101" creationId="{00000000-0000-0000-0000-000000000000}"/>
          </ac:picMkLst>
        </pc:picChg>
      </pc:sldChg>
      <pc:sldChg chg="delSp modSp add del modTransition modAnim modNotesTx">
        <pc:chgData name="Dennis Walsh" userId="c754e0dc97598b53" providerId="LiveId" clId="{4CE3E51D-4B29-406E-8779-C5A13753B6DD}" dt="2021-03-01T15:27:39.955" v="297"/>
        <pc:sldMkLst>
          <pc:docMk/>
          <pc:sldMk cId="2378513541" sldId="305"/>
        </pc:sldMkLst>
        <pc:spChg chg="mod">
          <ac:chgData name="Dennis Walsh" userId="c754e0dc97598b53" providerId="LiveId" clId="{4CE3E51D-4B29-406E-8779-C5A13753B6DD}" dt="2021-02-28T22:16:14.428" v="130" actId="14100"/>
          <ac:spMkLst>
            <pc:docMk/>
            <pc:sldMk cId="2378513541" sldId="305"/>
            <ac:spMk id="4099" creationId="{00000000-0000-0000-0000-000000000000}"/>
          </ac:spMkLst>
        </pc:spChg>
        <pc:picChg chg="del">
          <ac:chgData name="Dennis Walsh" userId="c754e0dc97598b53" providerId="LiveId" clId="{4CE3E51D-4B29-406E-8779-C5A13753B6DD}" dt="2021-02-28T22:16:09.184" v="128" actId="478"/>
          <ac:picMkLst>
            <pc:docMk/>
            <pc:sldMk cId="2378513541" sldId="305"/>
            <ac:picMk id="4101" creationId="{00000000-0000-0000-0000-000000000000}"/>
          </ac:picMkLst>
        </pc:picChg>
      </pc:sldChg>
      <pc:sldChg chg="delSp modSp add del modTransition modAnim modNotesTx">
        <pc:chgData name="Dennis Walsh" userId="c754e0dc97598b53" providerId="LiveId" clId="{4CE3E51D-4B29-406E-8779-C5A13753B6DD}" dt="2021-03-01T15:27:48.206" v="299"/>
        <pc:sldMkLst>
          <pc:docMk/>
          <pc:sldMk cId="2927110491" sldId="306"/>
        </pc:sldMkLst>
        <pc:spChg chg="mod">
          <ac:chgData name="Dennis Walsh" userId="c754e0dc97598b53" providerId="LiveId" clId="{4CE3E51D-4B29-406E-8779-C5A13753B6DD}" dt="2021-02-28T22:16:24.264" v="133" actId="14100"/>
          <ac:spMkLst>
            <pc:docMk/>
            <pc:sldMk cId="2927110491" sldId="306"/>
            <ac:spMk id="4099" creationId="{00000000-0000-0000-0000-000000000000}"/>
          </ac:spMkLst>
        </pc:spChg>
        <pc:picChg chg="del">
          <ac:chgData name="Dennis Walsh" userId="c754e0dc97598b53" providerId="LiveId" clId="{4CE3E51D-4B29-406E-8779-C5A13753B6DD}" dt="2021-02-28T22:16:18.361" v="131" actId="478"/>
          <ac:picMkLst>
            <pc:docMk/>
            <pc:sldMk cId="2927110491" sldId="306"/>
            <ac:picMk id="4101" creationId="{00000000-0000-0000-0000-000000000000}"/>
          </ac:picMkLst>
        </pc:picChg>
      </pc:sldChg>
      <pc:sldChg chg="delSp modSp add del modTransition modAnim modNotesTx">
        <pc:chgData name="Dennis Walsh" userId="c754e0dc97598b53" providerId="LiveId" clId="{4CE3E51D-4B29-406E-8779-C5A13753B6DD}" dt="2021-03-01T15:27:59.003" v="301"/>
        <pc:sldMkLst>
          <pc:docMk/>
          <pc:sldMk cId="1322055354" sldId="307"/>
        </pc:sldMkLst>
        <pc:spChg chg="mod">
          <ac:chgData name="Dennis Walsh" userId="c754e0dc97598b53" providerId="LiveId" clId="{4CE3E51D-4B29-406E-8779-C5A13753B6DD}" dt="2021-03-01T04:35:22.251" v="220" actId="14100"/>
          <ac:spMkLst>
            <pc:docMk/>
            <pc:sldMk cId="1322055354" sldId="307"/>
            <ac:spMk id="4099" creationId="{00000000-0000-0000-0000-000000000000}"/>
          </ac:spMkLst>
        </pc:spChg>
        <pc:picChg chg="del">
          <ac:chgData name="Dennis Walsh" userId="c754e0dc97598b53" providerId="LiveId" clId="{4CE3E51D-4B29-406E-8779-C5A13753B6DD}" dt="2021-02-28T22:16:26.777" v="134" actId="478"/>
          <ac:picMkLst>
            <pc:docMk/>
            <pc:sldMk cId="1322055354" sldId="307"/>
            <ac:picMk id="4101" creationId="{00000000-0000-0000-0000-000000000000}"/>
          </ac:picMkLst>
        </pc:picChg>
      </pc:sldChg>
      <pc:sldChg chg="delSp modSp add del modTransition modAnim modNotesTx">
        <pc:chgData name="Dennis Walsh" userId="c754e0dc97598b53" providerId="LiveId" clId="{4CE3E51D-4B29-406E-8779-C5A13753B6DD}" dt="2021-03-01T04:43:31.128" v="266"/>
        <pc:sldMkLst>
          <pc:docMk/>
          <pc:sldMk cId="2109468455" sldId="308"/>
        </pc:sldMkLst>
        <pc:spChg chg="mod">
          <ac:chgData name="Dennis Walsh" userId="c754e0dc97598b53" providerId="LiveId" clId="{4CE3E51D-4B29-406E-8779-C5A13753B6DD}" dt="2021-02-28T22:12:24.959" v="116" actId="14100"/>
          <ac:spMkLst>
            <pc:docMk/>
            <pc:sldMk cId="2109468455" sldId="308"/>
            <ac:spMk id="4099" creationId="{00000000-0000-0000-0000-000000000000}"/>
          </ac:spMkLst>
        </pc:spChg>
        <pc:picChg chg="del">
          <ac:chgData name="Dennis Walsh" userId="c754e0dc97598b53" providerId="LiveId" clId="{4CE3E51D-4B29-406E-8779-C5A13753B6DD}" dt="2021-02-28T22:12:21.752" v="115" actId="478"/>
          <ac:picMkLst>
            <pc:docMk/>
            <pc:sldMk cId="2109468455" sldId="308"/>
            <ac:picMk id="4101" creationId="{00000000-0000-0000-0000-000000000000}"/>
          </ac:picMkLst>
        </pc:picChg>
      </pc:sldChg>
      <pc:sldChg chg="delSp modSp add del modTransition modAnim modNotesTx">
        <pc:chgData name="Dennis Walsh" userId="c754e0dc97598b53" providerId="LiveId" clId="{4CE3E51D-4B29-406E-8779-C5A13753B6DD}" dt="2021-03-01T15:28:10.879" v="303"/>
        <pc:sldMkLst>
          <pc:docMk/>
          <pc:sldMk cId="1665358677" sldId="309"/>
        </pc:sldMkLst>
        <pc:spChg chg="mod">
          <ac:chgData name="Dennis Walsh" userId="c754e0dc97598b53" providerId="LiveId" clId="{4CE3E51D-4B29-406E-8779-C5A13753B6DD}" dt="2021-02-28T22:28:00.697" v="141" actId="14100"/>
          <ac:spMkLst>
            <pc:docMk/>
            <pc:sldMk cId="1665358677" sldId="309"/>
            <ac:spMk id="4099" creationId="{00000000-0000-0000-0000-000000000000}"/>
          </ac:spMkLst>
        </pc:spChg>
        <pc:picChg chg="del">
          <ac:chgData name="Dennis Walsh" userId="c754e0dc97598b53" providerId="LiveId" clId="{4CE3E51D-4B29-406E-8779-C5A13753B6DD}" dt="2021-02-28T22:27:56.641" v="140" actId="478"/>
          <ac:picMkLst>
            <pc:docMk/>
            <pc:sldMk cId="1665358677" sldId="309"/>
            <ac:picMk id="4101" creationId="{00000000-0000-0000-0000-000000000000}"/>
          </ac:picMkLst>
        </pc:picChg>
      </pc:sldChg>
      <pc:sldChg chg="delSp modSp add del modTransition modAnim modNotesTx">
        <pc:chgData name="Dennis Walsh" userId="c754e0dc97598b53" providerId="LiveId" clId="{4CE3E51D-4B29-406E-8779-C5A13753B6DD}" dt="2021-03-01T15:28:44.409" v="309"/>
        <pc:sldMkLst>
          <pc:docMk/>
          <pc:sldMk cId="3388566253" sldId="310"/>
        </pc:sldMkLst>
        <pc:spChg chg="mod">
          <ac:chgData name="Dennis Walsh" userId="c754e0dc97598b53" providerId="LiveId" clId="{4CE3E51D-4B29-406E-8779-C5A13753B6DD}" dt="2021-02-28T22:28:19.804" v="146" actId="14100"/>
          <ac:spMkLst>
            <pc:docMk/>
            <pc:sldMk cId="3388566253" sldId="310"/>
            <ac:spMk id="4099" creationId="{00000000-0000-0000-0000-000000000000}"/>
          </ac:spMkLst>
        </pc:spChg>
        <pc:picChg chg="del">
          <ac:chgData name="Dennis Walsh" userId="c754e0dc97598b53" providerId="LiveId" clId="{4CE3E51D-4B29-406E-8779-C5A13753B6DD}" dt="2021-02-28T22:28:12.585" v="144" actId="478"/>
          <ac:picMkLst>
            <pc:docMk/>
            <pc:sldMk cId="3388566253" sldId="310"/>
            <ac:picMk id="4101" creationId="{00000000-0000-0000-0000-000000000000}"/>
          </ac:picMkLst>
        </pc:picChg>
      </pc:sldChg>
      <pc:sldChg chg="delSp modSp add del modTransition modAnim modNotesTx">
        <pc:chgData name="Dennis Walsh" userId="c754e0dc97598b53" providerId="LiveId" clId="{4CE3E51D-4B29-406E-8779-C5A13753B6DD}" dt="2021-03-01T15:28:52.612" v="311"/>
        <pc:sldMkLst>
          <pc:docMk/>
          <pc:sldMk cId="2037045109" sldId="311"/>
        </pc:sldMkLst>
        <pc:spChg chg="mod">
          <ac:chgData name="Dennis Walsh" userId="c754e0dc97598b53" providerId="LiveId" clId="{4CE3E51D-4B29-406E-8779-C5A13753B6DD}" dt="2021-03-01T04:38:24.037" v="235" actId="14100"/>
          <ac:spMkLst>
            <pc:docMk/>
            <pc:sldMk cId="2037045109" sldId="311"/>
            <ac:spMk id="4099" creationId="{00000000-0000-0000-0000-000000000000}"/>
          </ac:spMkLst>
        </pc:spChg>
        <pc:picChg chg="del">
          <ac:chgData name="Dennis Walsh" userId="c754e0dc97598b53" providerId="LiveId" clId="{4CE3E51D-4B29-406E-8779-C5A13753B6DD}" dt="2021-02-28T22:28:23.680" v="147" actId="478"/>
          <ac:picMkLst>
            <pc:docMk/>
            <pc:sldMk cId="2037045109" sldId="311"/>
            <ac:picMk id="4101" creationId="{00000000-0000-0000-0000-000000000000}"/>
          </ac:picMkLst>
        </pc:picChg>
      </pc:sldChg>
      <pc:sldChg chg="delSp modSp add del modTransition modAnim modNotesTx">
        <pc:chgData name="Dennis Walsh" userId="c754e0dc97598b53" providerId="LiveId" clId="{4CE3E51D-4B29-406E-8779-C5A13753B6DD}" dt="2021-03-01T15:29:01.471" v="313"/>
        <pc:sldMkLst>
          <pc:docMk/>
          <pc:sldMk cId="834827860" sldId="312"/>
        </pc:sldMkLst>
        <pc:spChg chg="mod">
          <ac:chgData name="Dennis Walsh" userId="c754e0dc97598b53" providerId="LiveId" clId="{4CE3E51D-4B29-406E-8779-C5A13753B6DD}" dt="2021-02-28T22:28:40.593" v="152" actId="14100"/>
          <ac:spMkLst>
            <pc:docMk/>
            <pc:sldMk cId="834827860" sldId="312"/>
            <ac:spMk id="4099" creationId="{00000000-0000-0000-0000-000000000000}"/>
          </ac:spMkLst>
        </pc:spChg>
        <pc:picChg chg="del">
          <ac:chgData name="Dennis Walsh" userId="c754e0dc97598b53" providerId="LiveId" clId="{4CE3E51D-4B29-406E-8779-C5A13753B6DD}" dt="2021-02-28T22:28:34.352" v="150" actId="478"/>
          <ac:picMkLst>
            <pc:docMk/>
            <pc:sldMk cId="834827860" sldId="312"/>
            <ac:picMk id="4101" creationId="{00000000-0000-0000-0000-000000000000}"/>
          </ac:picMkLst>
        </pc:picChg>
      </pc:sldChg>
      <pc:sldChg chg="delSp modSp add del modTransition modAnim modNotesTx">
        <pc:chgData name="Dennis Walsh" userId="c754e0dc97598b53" providerId="LiveId" clId="{4CE3E51D-4B29-406E-8779-C5A13753B6DD}" dt="2021-03-01T15:29:40.316" v="316"/>
        <pc:sldMkLst>
          <pc:docMk/>
          <pc:sldMk cId="1693136752" sldId="313"/>
        </pc:sldMkLst>
        <pc:spChg chg="mod">
          <ac:chgData name="Dennis Walsh" userId="c754e0dc97598b53" providerId="LiveId" clId="{4CE3E51D-4B29-406E-8779-C5A13753B6DD}" dt="2021-03-01T15:29:10.585" v="314" actId="14100"/>
          <ac:spMkLst>
            <pc:docMk/>
            <pc:sldMk cId="1693136752" sldId="313"/>
            <ac:spMk id="4099" creationId="{00000000-0000-0000-0000-000000000000}"/>
          </ac:spMkLst>
        </pc:spChg>
        <pc:picChg chg="del">
          <ac:chgData name="Dennis Walsh" userId="c754e0dc97598b53" providerId="LiveId" clId="{4CE3E51D-4B29-406E-8779-C5A13753B6DD}" dt="2021-02-28T22:28:43.634" v="153" actId="478"/>
          <ac:picMkLst>
            <pc:docMk/>
            <pc:sldMk cId="1693136752" sldId="313"/>
            <ac:picMk id="4101" creationId="{00000000-0000-0000-0000-000000000000}"/>
          </ac:picMkLst>
        </pc:picChg>
      </pc:sldChg>
      <pc:sldChg chg="delSp modSp add del modTransition modAnim modNotesTx">
        <pc:chgData name="Dennis Walsh" userId="c754e0dc97598b53" providerId="LiveId" clId="{4CE3E51D-4B29-406E-8779-C5A13753B6DD}" dt="2021-03-01T15:30:18.987" v="320"/>
        <pc:sldMkLst>
          <pc:docMk/>
          <pc:sldMk cId="4004792898" sldId="314"/>
        </pc:sldMkLst>
        <pc:spChg chg="mod">
          <ac:chgData name="Dennis Walsh" userId="c754e0dc97598b53" providerId="LiveId" clId="{4CE3E51D-4B29-406E-8779-C5A13753B6DD}" dt="2021-03-01T00:08:46.169" v="197"/>
          <ac:spMkLst>
            <pc:docMk/>
            <pc:sldMk cId="4004792898" sldId="314"/>
            <ac:spMk id="4098" creationId="{00000000-0000-0000-0000-000000000000}"/>
          </ac:spMkLst>
        </pc:spChg>
        <pc:spChg chg="mod">
          <ac:chgData name="Dennis Walsh" userId="c754e0dc97598b53" providerId="LiveId" clId="{4CE3E51D-4B29-406E-8779-C5A13753B6DD}" dt="2021-02-28T22:28:59.827" v="158" actId="14100"/>
          <ac:spMkLst>
            <pc:docMk/>
            <pc:sldMk cId="4004792898" sldId="314"/>
            <ac:spMk id="4099" creationId="{00000000-0000-0000-0000-000000000000}"/>
          </ac:spMkLst>
        </pc:spChg>
        <pc:picChg chg="del">
          <ac:chgData name="Dennis Walsh" userId="c754e0dc97598b53" providerId="LiveId" clId="{4CE3E51D-4B29-406E-8779-C5A13753B6DD}" dt="2021-02-28T22:28:54.299" v="156" actId="478"/>
          <ac:picMkLst>
            <pc:docMk/>
            <pc:sldMk cId="4004792898" sldId="314"/>
            <ac:picMk id="4101" creationId="{00000000-0000-0000-0000-000000000000}"/>
          </ac:picMkLst>
        </pc:picChg>
      </pc:sldChg>
      <pc:sldChg chg="delSp modSp add del modTransition modAnim modNotesTx">
        <pc:chgData name="Dennis Walsh" userId="c754e0dc97598b53" providerId="LiveId" clId="{4CE3E51D-4B29-406E-8779-C5A13753B6DD}" dt="2021-03-01T15:30:30.973" v="322"/>
        <pc:sldMkLst>
          <pc:docMk/>
          <pc:sldMk cId="138338435" sldId="315"/>
        </pc:sldMkLst>
        <pc:spChg chg="mod">
          <ac:chgData name="Dennis Walsh" userId="c754e0dc97598b53" providerId="LiveId" clId="{4CE3E51D-4B29-406E-8779-C5A13753B6DD}" dt="2021-02-28T22:29:13.218" v="161" actId="14100"/>
          <ac:spMkLst>
            <pc:docMk/>
            <pc:sldMk cId="138338435" sldId="315"/>
            <ac:spMk id="4099" creationId="{00000000-0000-0000-0000-000000000000}"/>
          </ac:spMkLst>
        </pc:spChg>
        <pc:picChg chg="del">
          <ac:chgData name="Dennis Walsh" userId="c754e0dc97598b53" providerId="LiveId" clId="{4CE3E51D-4B29-406E-8779-C5A13753B6DD}" dt="2021-02-28T22:29:06.008" v="159" actId="478"/>
          <ac:picMkLst>
            <pc:docMk/>
            <pc:sldMk cId="138338435" sldId="315"/>
            <ac:picMk id="4101" creationId="{00000000-0000-0000-0000-000000000000}"/>
          </ac:picMkLst>
        </pc:picChg>
      </pc:sldChg>
      <pc:sldChg chg="delSp add del modTransition modAnim modNotesTx">
        <pc:chgData name="Dennis Walsh" userId="c754e0dc97598b53" providerId="LiveId" clId="{4CE3E51D-4B29-406E-8779-C5A13753B6DD}" dt="2021-03-01T15:30:44.157" v="323"/>
        <pc:sldMkLst>
          <pc:docMk/>
          <pc:sldMk cId="1232462967" sldId="316"/>
        </pc:sldMkLst>
        <pc:picChg chg="del">
          <ac:chgData name="Dennis Walsh" userId="c754e0dc97598b53" providerId="LiveId" clId="{4CE3E51D-4B29-406E-8779-C5A13753B6DD}" dt="2021-03-01T04:38:54.943" v="238" actId="478"/>
          <ac:picMkLst>
            <pc:docMk/>
            <pc:sldMk cId="1232462967" sldId="316"/>
            <ac:picMk id="4101" creationId="{00000000-0000-0000-0000-000000000000}"/>
          </ac:picMkLst>
        </pc:picChg>
      </pc:sldChg>
      <pc:sldMasterChg chg="modSldLayout">
        <pc:chgData name="Dennis Walsh" userId="c754e0dc97598b53" providerId="LiveId" clId="{4CE3E51D-4B29-406E-8779-C5A13753B6DD}" dt="2021-02-28T21:57:14.529" v="46"/>
        <pc:sldMasterMkLst>
          <pc:docMk/>
          <pc:sldMasterMk cId="0" sldId="2147483648"/>
        </pc:sldMasterMkLst>
        <pc:sldLayoutChg chg="addSp modSp">
          <pc:chgData name="Dennis Walsh" userId="c754e0dc97598b53" providerId="LiveId" clId="{4CE3E51D-4B29-406E-8779-C5A13753B6DD}" dt="2021-02-28T21:56:22.072" v="35" actId="1035"/>
          <pc:sldLayoutMkLst>
            <pc:docMk/>
            <pc:sldMasterMk cId="0" sldId="2147483648"/>
            <pc:sldLayoutMk cId="1957964901" sldId="2147483650"/>
          </pc:sldLayoutMkLst>
          <pc:picChg chg="add mod">
            <ac:chgData name="Dennis Walsh" userId="c754e0dc97598b53" providerId="LiveId" clId="{4CE3E51D-4B29-406E-8779-C5A13753B6DD}" dt="2021-02-28T21:56:22.072" v="35" actId="1035"/>
            <ac:picMkLst>
              <pc:docMk/>
              <pc:sldMasterMk cId="0" sldId="2147483648"/>
              <pc:sldLayoutMk cId="1957964901" sldId="2147483650"/>
              <ac:picMk id="5" creationId="{F3B33751-4465-443A-BE5E-7559FD6DE8EC}"/>
            </ac:picMkLst>
          </pc:picChg>
        </pc:sldLayoutChg>
        <pc:sldLayoutChg chg="addSp modSp">
          <pc:chgData name="Dennis Walsh" userId="c754e0dc97598b53" providerId="LiveId" clId="{4CE3E51D-4B29-406E-8779-C5A13753B6DD}" dt="2021-02-28T21:56:29.506" v="36"/>
          <pc:sldLayoutMkLst>
            <pc:docMk/>
            <pc:sldMasterMk cId="0" sldId="2147483648"/>
            <pc:sldLayoutMk cId="2869408644" sldId="2147483651"/>
          </pc:sldLayoutMkLst>
          <pc:picChg chg="add mod">
            <ac:chgData name="Dennis Walsh" userId="c754e0dc97598b53" providerId="LiveId" clId="{4CE3E51D-4B29-406E-8779-C5A13753B6DD}" dt="2021-02-28T21:56:29.506" v="36"/>
            <ac:picMkLst>
              <pc:docMk/>
              <pc:sldMasterMk cId="0" sldId="2147483648"/>
              <pc:sldLayoutMk cId="2869408644" sldId="2147483651"/>
              <ac:picMk id="5" creationId="{8EEF9B2C-D8FD-492D-8732-80BBE013B5A4}"/>
            </ac:picMkLst>
          </pc:picChg>
        </pc:sldLayoutChg>
        <pc:sldLayoutChg chg="addSp modSp">
          <pc:chgData name="Dennis Walsh" userId="c754e0dc97598b53" providerId="LiveId" clId="{4CE3E51D-4B29-406E-8779-C5A13753B6DD}" dt="2021-02-28T21:56:32.077" v="37"/>
          <pc:sldLayoutMkLst>
            <pc:docMk/>
            <pc:sldMasterMk cId="0" sldId="2147483648"/>
            <pc:sldLayoutMk cId="3861252756" sldId="2147483652"/>
          </pc:sldLayoutMkLst>
          <pc:picChg chg="add mod">
            <ac:chgData name="Dennis Walsh" userId="c754e0dc97598b53" providerId="LiveId" clId="{4CE3E51D-4B29-406E-8779-C5A13753B6DD}" dt="2021-02-28T21:56:32.077" v="37"/>
            <ac:picMkLst>
              <pc:docMk/>
              <pc:sldMasterMk cId="0" sldId="2147483648"/>
              <pc:sldLayoutMk cId="3861252756" sldId="2147483652"/>
              <ac:picMk id="6" creationId="{A4390F02-3708-4BF8-8B88-B65D8D9A220D}"/>
            </ac:picMkLst>
          </pc:picChg>
        </pc:sldLayoutChg>
        <pc:sldLayoutChg chg="addSp modSp">
          <pc:chgData name="Dennis Walsh" userId="c754e0dc97598b53" providerId="LiveId" clId="{4CE3E51D-4B29-406E-8779-C5A13753B6DD}" dt="2021-02-28T21:56:37.077" v="38"/>
          <pc:sldLayoutMkLst>
            <pc:docMk/>
            <pc:sldMasterMk cId="0" sldId="2147483648"/>
            <pc:sldLayoutMk cId="1562958489" sldId="2147483653"/>
          </pc:sldLayoutMkLst>
          <pc:picChg chg="add mod">
            <ac:chgData name="Dennis Walsh" userId="c754e0dc97598b53" providerId="LiveId" clId="{4CE3E51D-4B29-406E-8779-C5A13753B6DD}" dt="2021-02-28T21:56:37.077" v="38"/>
            <ac:picMkLst>
              <pc:docMk/>
              <pc:sldMasterMk cId="0" sldId="2147483648"/>
              <pc:sldLayoutMk cId="1562958489" sldId="2147483653"/>
              <ac:picMk id="8" creationId="{02CAA46A-5D01-462B-A799-238B8F97D73D}"/>
            </ac:picMkLst>
          </pc:picChg>
        </pc:sldLayoutChg>
        <pc:sldLayoutChg chg="addSp modSp">
          <pc:chgData name="Dennis Walsh" userId="c754e0dc97598b53" providerId="LiveId" clId="{4CE3E51D-4B29-406E-8779-C5A13753B6DD}" dt="2021-02-28T21:56:39.661" v="39"/>
          <pc:sldLayoutMkLst>
            <pc:docMk/>
            <pc:sldMasterMk cId="0" sldId="2147483648"/>
            <pc:sldLayoutMk cId="3694285284" sldId="2147483654"/>
          </pc:sldLayoutMkLst>
          <pc:picChg chg="add mod">
            <ac:chgData name="Dennis Walsh" userId="c754e0dc97598b53" providerId="LiveId" clId="{4CE3E51D-4B29-406E-8779-C5A13753B6DD}" dt="2021-02-28T21:56:39.661" v="39"/>
            <ac:picMkLst>
              <pc:docMk/>
              <pc:sldMasterMk cId="0" sldId="2147483648"/>
              <pc:sldLayoutMk cId="3694285284" sldId="2147483654"/>
              <ac:picMk id="4" creationId="{035932F1-57EC-40E4-AC03-2ADA31733DA6}"/>
            </ac:picMkLst>
          </pc:picChg>
        </pc:sldLayoutChg>
        <pc:sldLayoutChg chg="addSp delSp modSp">
          <pc:chgData name="Dennis Walsh" userId="c754e0dc97598b53" providerId="LiveId" clId="{4CE3E51D-4B29-406E-8779-C5A13753B6DD}" dt="2021-02-28T21:57:01.563" v="42"/>
          <pc:sldLayoutMkLst>
            <pc:docMk/>
            <pc:sldMasterMk cId="0" sldId="2147483648"/>
            <pc:sldLayoutMk cId="620793748" sldId="2147483655"/>
          </pc:sldLayoutMkLst>
          <pc:picChg chg="add mod">
            <ac:chgData name="Dennis Walsh" userId="c754e0dc97598b53" providerId="LiveId" clId="{4CE3E51D-4B29-406E-8779-C5A13753B6DD}" dt="2021-02-28T21:56:52.158" v="40"/>
            <ac:picMkLst>
              <pc:docMk/>
              <pc:sldMasterMk cId="0" sldId="2147483648"/>
              <pc:sldLayoutMk cId="620793748" sldId="2147483655"/>
              <ac:picMk id="3" creationId="{D5CB04EC-96E1-465D-9571-2BB010AD665C}"/>
            </ac:picMkLst>
          </pc:picChg>
          <pc:picChg chg="add del mod">
            <ac:chgData name="Dennis Walsh" userId="c754e0dc97598b53" providerId="LiveId" clId="{4CE3E51D-4B29-406E-8779-C5A13753B6DD}" dt="2021-02-28T21:57:01.563" v="42"/>
            <ac:picMkLst>
              <pc:docMk/>
              <pc:sldMasterMk cId="0" sldId="2147483648"/>
              <pc:sldLayoutMk cId="620793748" sldId="2147483655"/>
              <ac:picMk id="4" creationId="{23E940DF-4FBF-4E21-B137-711886A0B8D7}"/>
            </ac:picMkLst>
          </pc:picChg>
        </pc:sldLayoutChg>
        <pc:sldLayoutChg chg="addSp modSp">
          <pc:chgData name="Dennis Walsh" userId="c754e0dc97598b53" providerId="LiveId" clId="{4CE3E51D-4B29-406E-8779-C5A13753B6DD}" dt="2021-02-28T21:57:07.288" v="43"/>
          <pc:sldLayoutMkLst>
            <pc:docMk/>
            <pc:sldMasterMk cId="0" sldId="2147483648"/>
            <pc:sldLayoutMk cId="1680044350" sldId="2147483656"/>
          </pc:sldLayoutMkLst>
          <pc:picChg chg="add mod">
            <ac:chgData name="Dennis Walsh" userId="c754e0dc97598b53" providerId="LiveId" clId="{4CE3E51D-4B29-406E-8779-C5A13753B6DD}" dt="2021-02-28T21:57:07.288" v="43"/>
            <ac:picMkLst>
              <pc:docMk/>
              <pc:sldMasterMk cId="0" sldId="2147483648"/>
              <pc:sldLayoutMk cId="1680044350" sldId="2147483656"/>
              <ac:picMk id="6" creationId="{34C484DC-8BE8-43A5-8D7A-F1F295277B04}"/>
            </ac:picMkLst>
          </pc:picChg>
        </pc:sldLayoutChg>
        <pc:sldLayoutChg chg="addSp modSp">
          <pc:chgData name="Dennis Walsh" userId="c754e0dc97598b53" providerId="LiveId" clId="{4CE3E51D-4B29-406E-8779-C5A13753B6DD}" dt="2021-02-28T21:57:09.883" v="44"/>
          <pc:sldLayoutMkLst>
            <pc:docMk/>
            <pc:sldMasterMk cId="0" sldId="2147483648"/>
            <pc:sldLayoutMk cId="2091607999" sldId="2147483657"/>
          </pc:sldLayoutMkLst>
          <pc:picChg chg="add mod">
            <ac:chgData name="Dennis Walsh" userId="c754e0dc97598b53" providerId="LiveId" clId="{4CE3E51D-4B29-406E-8779-C5A13753B6DD}" dt="2021-02-28T21:57:09.883" v="44"/>
            <ac:picMkLst>
              <pc:docMk/>
              <pc:sldMasterMk cId="0" sldId="2147483648"/>
              <pc:sldLayoutMk cId="2091607999" sldId="2147483657"/>
              <ac:picMk id="6" creationId="{D3E5C26A-91CB-4763-8B76-DCF9A419A6F8}"/>
            </ac:picMkLst>
          </pc:picChg>
        </pc:sldLayoutChg>
        <pc:sldLayoutChg chg="addSp modSp">
          <pc:chgData name="Dennis Walsh" userId="c754e0dc97598b53" providerId="LiveId" clId="{4CE3E51D-4B29-406E-8779-C5A13753B6DD}" dt="2021-02-28T21:57:11.837" v="45"/>
          <pc:sldLayoutMkLst>
            <pc:docMk/>
            <pc:sldMasterMk cId="0" sldId="2147483648"/>
            <pc:sldLayoutMk cId="3877486092" sldId="2147483658"/>
          </pc:sldLayoutMkLst>
          <pc:picChg chg="add mod">
            <ac:chgData name="Dennis Walsh" userId="c754e0dc97598b53" providerId="LiveId" clId="{4CE3E51D-4B29-406E-8779-C5A13753B6DD}" dt="2021-02-28T21:57:11.837" v="45"/>
            <ac:picMkLst>
              <pc:docMk/>
              <pc:sldMasterMk cId="0" sldId="2147483648"/>
              <pc:sldLayoutMk cId="3877486092" sldId="2147483658"/>
              <ac:picMk id="5" creationId="{12F2318C-D60B-46BF-BE13-460CEC65394D}"/>
            </ac:picMkLst>
          </pc:picChg>
        </pc:sldLayoutChg>
        <pc:sldLayoutChg chg="addSp modSp">
          <pc:chgData name="Dennis Walsh" userId="c754e0dc97598b53" providerId="LiveId" clId="{4CE3E51D-4B29-406E-8779-C5A13753B6DD}" dt="2021-02-28T21:57:14.529" v="46"/>
          <pc:sldLayoutMkLst>
            <pc:docMk/>
            <pc:sldMasterMk cId="0" sldId="2147483648"/>
            <pc:sldLayoutMk cId="1961766906" sldId="2147483659"/>
          </pc:sldLayoutMkLst>
          <pc:picChg chg="add mod">
            <ac:chgData name="Dennis Walsh" userId="c754e0dc97598b53" providerId="LiveId" clId="{4CE3E51D-4B29-406E-8779-C5A13753B6DD}" dt="2021-02-28T21:57:14.529" v="46"/>
            <ac:picMkLst>
              <pc:docMk/>
              <pc:sldMasterMk cId="0" sldId="2147483648"/>
              <pc:sldLayoutMk cId="1961766906" sldId="2147483659"/>
              <ac:picMk id="5" creationId="{EE8B7109-8BBB-4BAF-A82E-75806879518F}"/>
            </ac:picMkLst>
          </pc:picChg>
        </pc:sldLayoutChg>
      </pc:sldMasterChg>
    </pc:docChg>
  </pc:docChgLst>
  <pc:docChgLst>
    <pc:chgData name="Dennis Walsh" userId="c754e0dc97598b53" providerId="LiveId" clId="{CE4086A7-34F3-43DA-B432-F1B2D266F772}"/>
    <pc:docChg chg="custSel modSld modMainMaster">
      <pc:chgData name="Dennis Walsh" userId="c754e0dc97598b53" providerId="LiveId" clId="{CE4086A7-34F3-43DA-B432-F1B2D266F772}" dt="2021-04-08T01:23:07.424" v="247"/>
      <pc:docMkLst>
        <pc:docMk/>
      </pc:docMkLst>
      <pc:sldChg chg="addSp delSp modSp mod">
        <pc:chgData name="Dennis Walsh" userId="c754e0dc97598b53" providerId="LiveId" clId="{CE4086A7-34F3-43DA-B432-F1B2D266F772}" dt="2021-04-08T01:13:21.541" v="136" actId="478"/>
        <pc:sldMkLst>
          <pc:docMk/>
          <pc:sldMk cId="0" sldId="278"/>
        </pc:sldMkLst>
        <pc:spChg chg="add del mod">
          <ac:chgData name="Dennis Walsh" userId="c754e0dc97598b53" providerId="LiveId" clId="{CE4086A7-34F3-43DA-B432-F1B2D266F772}" dt="2021-04-08T01:13:21.541" v="136" actId="478"/>
          <ac:spMkLst>
            <pc:docMk/>
            <pc:sldMk cId="0" sldId="278"/>
            <ac:spMk id="4" creationId="{00000000-0000-0000-0000-000000000000}"/>
          </ac:spMkLst>
        </pc:spChg>
        <pc:spChg chg="mod">
          <ac:chgData name="Dennis Walsh" userId="c754e0dc97598b53" providerId="LiveId" clId="{CE4086A7-34F3-43DA-B432-F1B2D266F772}" dt="2021-04-08T01:08:10.993" v="65" actId="14100"/>
          <ac:spMkLst>
            <pc:docMk/>
            <pc:sldMk cId="0" sldId="278"/>
            <ac:spMk id="18435" creationId="{00000000-0000-0000-0000-000000000000}"/>
          </ac:spMkLst>
        </pc:spChg>
      </pc:sldChg>
      <pc:sldChg chg="modSp mod">
        <pc:chgData name="Dennis Walsh" userId="c754e0dc97598b53" providerId="LiveId" clId="{CE4086A7-34F3-43DA-B432-F1B2D266F772}" dt="2021-04-08T01:22:53.877" v="235"/>
        <pc:sldMkLst>
          <pc:docMk/>
          <pc:sldMk cId="1792051603" sldId="284"/>
        </pc:sldMkLst>
        <pc:spChg chg="mod">
          <ac:chgData name="Dennis Walsh" userId="c754e0dc97598b53" providerId="LiveId" clId="{CE4086A7-34F3-43DA-B432-F1B2D266F772}" dt="2021-04-08T01:22:53.877" v="235"/>
          <ac:spMkLst>
            <pc:docMk/>
            <pc:sldMk cId="1792051603" sldId="284"/>
            <ac:spMk id="5" creationId="{00000000-0000-0000-0000-000000000000}"/>
          </ac:spMkLst>
        </pc:spChg>
        <pc:spChg chg="mod">
          <ac:chgData name="Dennis Walsh" userId="c754e0dc97598b53" providerId="LiveId" clId="{CE4086A7-34F3-43DA-B432-F1B2D266F772}" dt="2021-04-08T01:22:49.063" v="234" actId="20577"/>
          <ac:spMkLst>
            <pc:docMk/>
            <pc:sldMk cId="1792051603" sldId="284"/>
            <ac:spMk id="4099" creationId="{00000000-0000-0000-0000-000000000000}"/>
          </ac:spMkLst>
        </pc:spChg>
      </pc:sldChg>
      <pc:sldChg chg="modSp mod">
        <pc:chgData name="Dennis Walsh" userId="c754e0dc97598b53" providerId="LiveId" clId="{CE4086A7-34F3-43DA-B432-F1B2D266F772}" dt="2021-04-08T01:22:42.041" v="230"/>
        <pc:sldMkLst>
          <pc:docMk/>
          <pc:sldMk cId="1381536511" sldId="285"/>
        </pc:sldMkLst>
        <pc:spChg chg="mod">
          <ac:chgData name="Dennis Walsh" userId="c754e0dc97598b53" providerId="LiveId" clId="{CE4086A7-34F3-43DA-B432-F1B2D266F772}" dt="2021-04-08T01:22:42.041" v="230"/>
          <ac:spMkLst>
            <pc:docMk/>
            <pc:sldMk cId="1381536511" sldId="285"/>
            <ac:spMk id="5" creationId="{00000000-0000-0000-0000-000000000000}"/>
          </ac:spMkLst>
        </pc:spChg>
        <pc:spChg chg="mod">
          <ac:chgData name="Dennis Walsh" userId="c754e0dc97598b53" providerId="LiveId" clId="{CE4086A7-34F3-43DA-B432-F1B2D266F772}" dt="2021-04-08T01:22:38.855" v="229" actId="14100"/>
          <ac:spMkLst>
            <pc:docMk/>
            <pc:sldMk cId="1381536511" sldId="285"/>
            <ac:spMk id="4099" creationId="{00000000-0000-0000-0000-000000000000}"/>
          </ac:spMkLst>
        </pc:spChg>
      </pc:sldChg>
      <pc:sldChg chg="modSp mod">
        <pc:chgData name="Dennis Walsh" userId="c754e0dc97598b53" providerId="LiveId" clId="{CE4086A7-34F3-43DA-B432-F1B2D266F772}" dt="2021-04-08T01:14:17.160" v="140"/>
        <pc:sldMkLst>
          <pc:docMk/>
          <pc:sldMk cId="2194283713" sldId="286"/>
        </pc:sldMkLst>
        <pc:spChg chg="mod">
          <ac:chgData name="Dennis Walsh" userId="c754e0dc97598b53" providerId="LiveId" clId="{CE4086A7-34F3-43DA-B432-F1B2D266F772}" dt="2021-04-08T01:14:17.160" v="140"/>
          <ac:spMkLst>
            <pc:docMk/>
            <pc:sldMk cId="2194283713" sldId="286"/>
            <ac:spMk id="5" creationId="{00000000-0000-0000-0000-000000000000}"/>
          </ac:spMkLst>
        </pc:spChg>
        <pc:spChg chg="mod">
          <ac:chgData name="Dennis Walsh" userId="c754e0dc97598b53" providerId="LiveId" clId="{CE4086A7-34F3-43DA-B432-F1B2D266F772}" dt="2021-04-08T01:14:13.481" v="139" actId="14100"/>
          <ac:spMkLst>
            <pc:docMk/>
            <pc:sldMk cId="2194283713" sldId="286"/>
            <ac:spMk id="4099" creationId="{00000000-0000-0000-0000-000000000000}"/>
          </ac:spMkLst>
        </pc:spChg>
      </pc:sldChg>
      <pc:sldChg chg="addSp delSp modSp">
        <pc:chgData name="Dennis Walsh" userId="c754e0dc97598b53" providerId="LiveId" clId="{CE4086A7-34F3-43DA-B432-F1B2D266F772}" dt="2021-04-08T01:13:55.497" v="138"/>
        <pc:sldMkLst>
          <pc:docMk/>
          <pc:sldMk cId="2820969684" sldId="287"/>
        </pc:sldMkLst>
        <pc:spChg chg="del">
          <ac:chgData name="Dennis Walsh" userId="c754e0dc97598b53" providerId="LiveId" clId="{CE4086A7-34F3-43DA-B432-F1B2D266F772}" dt="2021-04-08T01:12:37.621" v="134" actId="478"/>
          <ac:spMkLst>
            <pc:docMk/>
            <pc:sldMk cId="2820969684" sldId="287"/>
            <ac:spMk id="5" creationId="{00000000-0000-0000-0000-000000000000}"/>
          </ac:spMkLst>
        </pc:spChg>
        <pc:spChg chg="add mod">
          <ac:chgData name="Dennis Walsh" userId="c754e0dc97598b53" providerId="LiveId" clId="{CE4086A7-34F3-43DA-B432-F1B2D266F772}" dt="2021-04-08T01:13:55.497" v="138"/>
          <ac:spMkLst>
            <pc:docMk/>
            <pc:sldMk cId="2820969684" sldId="287"/>
            <ac:spMk id="6" creationId="{15686CAA-2946-470D-8C65-40FC42637832}"/>
          </ac:spMkLst>
        </pc:spChg>
        <pc:spChg chg="mod">
          <ac:chgData name="Dennis Walsh" userId="c754e0dc97598b53" providerId="LiveId" clId="{CE4086A7-34F3-43DA-B432-F1B2D266F772}" dt="2021-04-08T01:12:32.525" v="133" actId="14100"/>
          <ac:spMkLst>
            <pc:docMk/>
            <pc:sldMk cId="2820969684" sldId="287"/>
            <ac:spMk id="4099" creationId="{00000000-0000-0000-0000-000000000000}"/>
          </ac:spMkLst>
        </pc:spChg>
      </pc:sldChg>
      <pc:sldChg chg="modSp mod">
        <pc:chgData name="Dennis Walsh" userId="c754e0dc97598b53" providerId="LiveId" clId="{CE4086A7-34F3-43DA-B432-F1B2D266F772}" dt="2021-04-08T01:13:36.184" v="137"/>
        <pc:sldMkLst>
          <pc:docMk/>
          <pc:sldMk cId="3122782474" sldId="288"/>
        </pc:sldMkLst>
        <pc:spChg chg="mod">
          <ac:chgData name="Dennis Walsh" userId="c754e0dc97598b53" providerId="LiveId" clId="{CE4086A7-34F3-43DA-B432-F1B2D266F772}" dt="2021-04-08T01:13:36.184" v="137"/>
          <ac:spMkLst>
            <pc:docMk/>
            <pc:sldMk cId="3122782474" sldId="288"/>
            <ac:spMk id="5" creationId="{00000000-0000-0000-0000-000000000000}"/>
          </ac:spMkLst>
        </pc:spChg>
        <pc:spChg chg="mod">
          <ac:chgData name="Dennis Walsh" userId="c754e0dc97598b53" providerId="LiveId" clId="{CE4086A7-34F3-43DA-B432-F1B2D266F772}" dt="2021-04-08T01:12:10.985" v="131" actId="14100"/>
          <ac:spMkLst>
            <pc:docMk/>
            <pc:sldMk cId="3122782474" sldId="288"/>
            <ac:spMk id="4099" creationId="{00000000-0000-0000-0000-000000000000}"/>
          </ac:spMkLst>
        </pc:spChg>
      </pc:sldChg>
      <pc:sldChg chg="modSp mod">
        <pc:chgData name="Dennis Walsh" userId="c754e0dc97598b53" providerId="LiveId" clId="{CE4086A7-34F3-43DA-B432-F1B2D266F772}" dt="2021-04-08T01:14:34.567" v="142"/>
        <pc:sldMkLst>
          <pc:docMk/>
          <pc:sldMk cId="1434754855" sldId="289"/>
        </pc:sldMkLst>
        <pc:spChg chg="mod">
          <ac:chgData name="Dennis Walsh" userId="c754e0dc97598b53" providerId="LiveId" clId="{CE4086A7-34F3-43DA-B432-F1B2D266F772}" dt="2021-04-08T01:14:34.567" v="142"/>
          <ac:spMkLst>
            <pc:docMk/>
            <pc:sldMk cId="1434754855" sldId="289"/>
            <ac:spMk id="5" creationId="{00000000-0000-0000-0000-000000000000}"/>
          </ac:spMkLst>
        </pc:spChg>
        <pc:spChg chg="mod">
          <ac:chgData name="Dennis Walsh" userId="c754e0dc97598b53" providerId="LiveId" clId="{CE4086A7-34F3-43DA-B432-F1B2D266F772}" dt="2021-04-08T01:14:30.802" v="141" actId="14100"/>
          <ac:spMkLst>
            <pc:docMk/>
            <pc:sldMk cId="1434754855" sldId="289"/>
            <ac:spMk id="4099" creationId="{00000000-0000-0000-0000-000000000000}"/>
          </ac:spMkLst>
        </pc:spChg>
      </pc:sldChg>
      <pc:sldChg chg="modSp mod">
        <pc:chgData name="Dennis Walsh" userId="c754e0dc97598b53" providerId="LiveId" clId="{CE4086A7-34F3-43DA-B432-F1B2D266F772}" dt="2021-04-08T01:15:04.053" v="146"/>
        <pc:sldMkLst>
          <pc:docMk/>
          <pc:sldMk cId="2437546004" sldId="290"/>
        </pc:sldMkLst>
        <pc:spChg chg="mod">
          <ac:chgData name="Dennis Walsh" userId="c754e0dc97598b53" providerId="LiveId" clId="{CE4086A7-34F3-43DA-B432-F1B2D266F772}" dt="2021-04-08T01:15:04.053" v="146"/>
          <ac:spMkLst>
            <pc:docMk/>
            <pc:sldMk cId="2437546004" sldId="290"/>
            <ac:spMk id="5" creationId="{00000000-0000-0000-0000-000000000000}"/>
          </ac:spMkLst>
        </pc:spChg>
        <pc:spChg chg="mod">
          <ac:chgData name="Dennis Walsh" userId="c754e0dc97598b53" providerId="LiveId" clId="{CE4086A7-34F3-43DA-B432-F1B2D266F772}" dt="2021-04-08T01:15:00.460" v="145" actId="14100"/>
          <ac:spMkLst>
            <pc:docMk/>
            <pc:sldMk cId="2437546004" sldId="290"/>
            <ac:spMk id="4099" creationId="{00000000-0000-0000-0000-000000000000}"/>
          </ac:spMkLst>
        </pc:spChg>
      </pc:sldChg>
      <pc:sldChg chg="modSp mod">
        <pc:chgData name="Dennis Walsh" userId="c754e0dc97598b53" providerId="LiveId" clId="{CE4086A7-34F3-43DA-B432-F1B2D266F772}" dt="2021-04-08T01:15:16.418" v="148"/>
        <pc:sldMkLst>
          <pc:docMk/>
          <pc:sldMk cId="2302037347" sldId="291"/>
        </pc:sldMkLst>
        <pc:spChg chg="mod">
          <ac:chgData name="Dennis Walsh" userId="c754e0dc97598b53" providerId="LiveId" clId="{CE4086A7-34F3-43DA-B432-F1B2D266F772}" dt="2021-04-08T01:15:16.418" v="148"/>
          <ac:spMkLst>
            <pc:docMk/>
            <pc:sldMk cId="2302037347" sldId="291"/>
            <ac:spMk id="5" creationId="{00000000-0000-0000-0000-000000000000}"/>
          </ac:spMkLst>
        </pc:spChg>
        <pc:spChg chg="mod">
          <ac:chgData name="Dennis Walsh" userId="c754e0dc97598b53" providerId="LiveId" clId="{CE4086A7-34F3-43DA-B432-F1B2D266F772}" dt="2021-04-08T01:15:12.593" v="147" actId="14100"/>
          <ac:spMkLst>
            <pc:docMk/>
            <pc:sldMk cId="2302037347" sldId="291"/>
            <ac:spMk id="4099" creationId="{00000000-0000-0000-0000-000000000000}"/>
          </ac:spMkLst>
        </pc:spChg>
      </pc:sldChg>
      <pc:sldChg chg="modSp mod">
        <pc:chgData name="Dennis Walsh" userId="c754e0dc97598b53" providerId="LiveId" clId="{CE4086A7-34F3-43DA-B432-F1B2D266F772}" dt="2021-04-08T01:15:46.426" v="152"/>
        <pc:sldMkLst>
          <pc:docMk/>
          <pc:sldMk cId="1081440190" sldId="292"/>
        </pc:sldMkLst>
        <pc:spChg chg="mod">
          <ac:chgData name="Dennis Walsh" userId="c754e0dc97598b53" providerId="LiveId" clId="{CE4086A7-34F3-43DA-B432-F1B2D266F772}" dt="2021-04-08T01:15:46.426" v="152"/>
          <ac:spMkLst>
            <pc:docMk/>
            <pc:sldMk cId="1081440190" sldId="292"/>
            <ac:spMk id="5" creationId="{00000000-0000-0000-0000-000000000000}"/>
          </ac:spMkLst>
        </pc:spChg>
        <pc:spChg chg="mod">
          <ac:chgData name="Dennis Walsh" userId="c754e0dc97598b53" providerId="LiveId" clId="{CE4086A7-34F3-43DA-B432-F1B2D266F772}" dt="2021-04-08T01:15:41.148" v="151" actId="14100"/>
          <ac:spMkLst>
            <pc:docMk/>
            <pc:sldMk cId="1081440190" sldId="292"/>
            <ac:spMk id="4099" creationId="{00000000-0000-0000-0000-000000000000}"/>
          </ac:spMkLst>
        </pc:spChg>
      </pc:sldChg>
      <pc:sldChg chg="modSp mod">
        <pc:chgData name="Dennis Walsh" userId="c754e0dc97598b53" providerId="LiveId" clId="{CE4086A7-34F3-43DA-B432-F1B2D266F772}" dt="2021-04-08T01:15:32.860" v="150"/>
        <pc:sldMkLst>
          <pc:docMk/>
          <pc:sldMk cId="1948680187" sldId="293"/>
        </pc:sldMkLst>
        <pc:spChg chg="mod">
          <ac:chgData name="Dennis Walsh" userId="c754e0dc97598b53" providerId="LiveId" clId="{CE4086A7-34F3-43DA-B432-F1B2D266F772}" dt="2021-04-08T01:15:32.860" v="150"/>
          <ac:spMkLst>
            <pc:docMk/>
            <pc:sldMk cId="1948680187" sldId="293"/>
            <ac:spMk id="5" creationId="{00000000-0000-0000-0000-000000000000}"/>
          </ac:spMkLst>
        </pc:spChg>
        <pc:spChg chg="mod">
          <ac:chgData name="Dennis Walsh" userId="c754e0dc97598b53" providerId="LiveId" clId="{CE4086A7-34F3-43DA-B432-F1B2D266F772}" dt="2021-04-08T01:15:26.517" v="149" actId="14100"/>
          <ac:spMkLst>
            <pc:docMk/>
            <pc:sldMk cId="1948680187" sldId="293"/>
            <ac:spMk id="4099" creationId="{00000000-0000-0000-0000-000000000000}"/>
          </ac:spMkLst>
        </pc:spChg>
      </pc:sldChg>
      <pc:sldChg chg="modSp mod">
        <pc:chgData name="Dennis Walsh" userId="c754e0dc97598b53" providerId="LiveId" clId="{CE4086A7-34F3-43DA-B432-F1B2D266F772}" dt="2021-04-08T01:16:02.085" v="154"/>
        <pc:sldMkLst>
          <pc:docMk/>
          <pc:sldMk cId="92092709" sldId="294"/>
        </pc:sldMkLst>
        <pc:spChg chg="mod">
          <ac:chgData name="Dennis Walsh" userId="c754e0dc97598b53" providerId="LiveId" clId="{CE4086A7-34F3-43DA-B432-F1B2D266F772}" dt="2021-04-08T01:16:02.085" v="154"/>
          <ac:spMkLst>
            <pc:docMk/>
            <pc:sldMk cId="92092709" sldId="294"/>
            <ac:spMk id="5" creationId="{00000000-0000-0000-0000-000000000000}"/>
          </ac:spMkLst>
        </pc:spChg>
        <pc:spChg chg="mod">
          <ac:chgData name="Dennis Walsh" userId="c754e0dc97598b53" providerId="LiveId" clId="{CE4086A7-34F3-43DA-B432-F1B2D266F772}" dt="2021-04-08T01:15:56.324" v="153" actId="14100"/>
          <ac:spMkLst>
            <pc:docMk/>
            <pc:sldMk cId="92092709" sldId="294"/>
            <ac:spMk id="4099" creationId="{00000000-0000-0000-0000-000000000000}"/>
          </ac:spMkLst>
        </pc:spChg>
      </pc:sldChg>
      <pc:sldChg chg="modSp mod">
        <pc:chgData name="Dennis Walsh" userId="c754e0dc97598b53" providerId="LiveId" clId="{CE4086A7-34F3-43DA-B432-F1B2D266F772}" dt="2021-04-08T01:16:13.906" v="156"/>
        <pc:sldMkLst>
          <pc:docMk/>
          <pc:sldMk cId="3507826941" sldId="295"/>
        </pc:sldMkLst>
        <pc:spChg chg="mod">
          <ac:chgData name="Dennis Walsh" userId="c754e0dc97598b53" providerId="LiveId" clId="{CE4086A7-34F3-43DA-B432-F1B2D266F772}" dt="2021-04-08T01:16:13.906" v="156"/>
          <ac:spMkLst>
            <pc:docMk/>
            <pc:sldMk cId="3507826941" sldId="295"/>
            <ac:spMk id="5" creationId="{00000000-0000-0000-0000-000000000000}"/>
          </ac:spMkLst>
        </pc:spChg>
        <pc:spChg chg="mod">
          <ac:chgData name="Dennis Walsh" userId="c754e0dc97598b53" providerId="LiveId" clId="{CE4086A7-34F3-43DA-B432-F1B2D266F772}" dt="2021-04-08T01:16:10.125" v="155" actId="14100"/>
          <ac:spMkLst>
            <pc:docMk/>
            <pc:sldMk cId="3507826941" sldId="295"/>
            <ac:spMk id="4099" creationId="{00000000-0000-0000-0000-000000000000}"/>
          </ac:spMkLst>
        </pc:spChg>
      </pc:sldChg>
      <pc:sldChg chg="modSp mod">
        <pc:chgData name="Dennis Walsh" userId="c754e0dc97598b53" providerId="LiveId" clId="{CE4086A7-34F3-43DA-B432-F1B2D266F772}" dt="2021-04-08T01:16:25.089" v="158"/>
        <pc:sldMkLst>
          <pc:docMk/>
          <pc:sldMk cId="749486078" sldId="296"/>
        </pc:sldMkLst>
        <pc:spChg chg="mod">
          <ac:chgData name="Dennis Walsh" userId="c754e0dc97598b53" providerId="LiveId" clId="{CE4086A7-34F3-43DA-B432-F1B2D266F772}" dt="2021-04-08T01:16:25.089" v="158"/>
          <ac:spMkLst>
            <pc:docMk/>
            <pc:sldMk cId="749486078" sldId="296"/>
            <ac:spMk id="5" creationId="{00000000-0000-0000-0000-000000000000}"/>
          </ac:spMkLst>
        </pc:spChg>
        <pc:spChg chg="mod">
          <ac:chgData name="Dennis Walsh" userId="c754e0dc97598b53" providerId="LiveId" clId="{CE4086A7-34F3-43DA-B432-F1B2D266F772}" dt="2021-04-08T01:16:20.856" v="157" actId="14100"/>
          <ac:spMkLst>
            <pc:docMk/>
            <pc:sldMk cId="749486078" sldId="296"/>
            <ac:spMk id="4099" creationId="{00000000-0000-0000-0000-000000000000}"/>
          </ac:spMkLst>
        </pc:spChg>
      </pc:sldChg>
      <pc:sldChg chg="modSp mod">
        <pc:chgData name="Dennis Walsh" userId="c754e0dc97598b53" providerId="LiveId" clId="{CE4086A7-34F3-43DA-B432-F1B2D266F772}" dt="2021-04-08T01:16:36.701" v="160"/>
        <pc:sldMkLst>
          <pc:docMk/>
          <pc:sldMk cId="2567949344" sldId="297"/>
        </pc:sldMkLst>
        <pc:spChg chg="mod">
          <ac:chgData name="Dennis Walsh" userId="c754e0dc97598b53" providerId="LiveId" clId="{CE4086A7-34F3-43DA-B432-F1B2D266F772}" dt="2021-04-08T01:16:36.701" v="160"/>
          <ac:spMkLst>
            <pc:docMk/>
            <pc:sldMk cId="2567949344" sldId="297"/>
            <ac:spMk id="5" creationId="{00000000-0000-0000-0000-000000000000}"/>
          </ac:spMkLst>
        </pc:spChg>
        <pc:spChg chg="mod">
          <ac:chgData name="Dennis Walsh" userId="c754e0dc97598b53" providerId="LiveId" clId="{CE4086A7-34F3-43DA-B432-F1B2D266F772}" dt="2021-04-08T01:16:32.709" v="159" actId="14100"/>
          <ac:spMkLst>
            <pc:docMk/>
            <pc:sldMk cId="2567949344" sldId="297"/>
            <ac:spMk id="4099" creationId="{00000000-0000-0000-0000-000000000000}"/>
          </ac:spMkLst>
        </pc:spChg>
      </pc:sldChg>
      <pc:sldChg chg="modSp mod">
        <pc:chgData name="Dennis Walsh" userId="c754e0dc97598b53" providerId="LiveId" clId="{CE4086A7-34F3-43DA-B432-F1B2D266F772}" dt="2021-04-08T01:14:48.406" v="144"/>
        <pc:sldMkLst>
          <pc:docMk/>
          <pc:sldMk cId="374745901" sldId="298"/>
        </pc:sldMkLst>
        <pc:spChg chg="mod">
          <ac:chgData name="Dennis Walsh" userId="c754e0dc97598b53" providerId="LiveId" clId="{CE4086A7-34F3-43DA-B432-F1B2D266F772}" dt="2021-04-08T01:14:48.406" v="144"/>
          <ac:spMkLst>
            <pc:docMk/>
            <pc:sldMk cId="374745901" sldId="298"/>
            <ac:spMk id="5" creationId="{00000000-0000-0000-0000-000000000000}"/>
          </ac:spMkLst>
        </pc:spChg>
        <pc:spChg chg="mod">
          <ac:chgData name="Dennis Walsh" userId="c754e0dc97598b53" providerId="LiveId" clId="{CE4086A7-34F3-43DA-B432-F1B2D266F772}" dt="2021-04-08T01:14:44.509" v="143" actId="14100"/>
          <ac:spMkLst>
            <pc:docMk/>
            <pc:sldMk cId="374745901" sldId="298"/>
            <ac:spMk id="4099" creationId="{00000000-0000-0000-0000-000000000000}"/>
          </ac:spMkLst>
        </pc:spChg>
      </pc:sldChg>
      <pc:sldChg chg="modSp mod">
        <pc:chgData name="Dennis Walsh" userId="c754e0dc97598b53" providerId="LiveId" clId="{CE4086A7-34F3-43DA-B432-F1B2D266F772}" dt="2021-04-08T01:23:07.424" v="247"/>
        <pc:sldMkLst>
          <pc:docMk/>
          <pc:sldMk cId="3766073765" sldId="299"/>
        </pc:sldMkLst>
        <pc:spChg chg="mod">
          <ac:chgData name="Dennis Walsh" userId="c754e0dc97598b53" providerId="LiveId" clId="{CE4086A7-34F3-43DA-B432-F1B2D266F772}" dt="2021-04-08T01:23:07.424" v="247"/>
          <ac:spMkLst>
            <pc:docMk/>
            <pc:sldMk cId="3766073765" sldId="299"/>
            <ac:spMk id="5" creationId="{00000000-0000-0000-0000-000000000000}"/>
          </ac:spMkLst>
        </pc:spChg>
        <pc:spChg chg="mod">
          <ac:chgData name="Dennis Walsh" userId="c754e0dc97598b53" providerId="LiveId" clId="{CE4086A7-34F3-43DA-B432-F1B2D266F772}" dt="2021-04-08T01:23:04.521" v="246" actId="6549"/>
          <ac:spMkLst>
            <pc:docMk/>
            <pc:sldMk cId="3766073765" sldId="299"/>
            <ac:spMk id="4099" creationId="{00000000-0000-0000-0000-000000000000}"/>
          </ac:spMkLst>
        </pc:spChg>
      </pc:sldChg>
      <pc:sldChg chg="modSp mod">
        <pc:chgData name="Dennis Walsh" userId="c754e0dc97598b53" providerId="LiveId" clId="{CE4086A7-34F3-43DA-B432-F1B2D266F772}" dt="2021-04-08T01:20:35.733" v="187"/>
        <pc:sldMkLst>
          <pc:docMk/>
          <pc:sldMk cId="4050967263" sldId="300"/>
        </pc:sldMkLst>
        <pc:spChg chg="mod">
          <ac:chgData name="Dennis Walsh" userId="c754e0dc97598b53" providerId="LiveId" clId="{CE4086A7-34F3-43DA-B432-F1B2D266F772}" dt="2021-04-08T01:20:35.733" v="187"/>
          <ac:spMkLst>
            <pc:docMk/>
            <pc:sldMk cId="4050967263" sldId="300"/>
            <ac:spMk id="5" creationId="{00000000-0000-0000-0000-000000000000}"/>
          </ac:spMkLst>
        </pc:spChg>
        <pc:spChg chg="mod">
          <ac:chgData name="Dennis Walsh" userId="c754e0dc97598b53" providerId="LiveId" clId="{CE4086A7-34F3-43DA-B432-F1B2D266F772}" dt="2021-04-08T01:20:32.357" v="186" actId="14100"/>
          <ac:spMkLst>
            <pc:docMk/>
            <pc:sldMk cId="4050967263" sldId="300"/>
            <ac:spMk id="4099" creationId="{00000000-0000-0000-0000-000000000000}"/>
          </ac:spMkLst>
        </pc:spChg>
      </pc:sldChg>
      <pc:sldChg chg="modSp mod">
        <pc:chgData name="Dennis Walsh" userId="c754e0dc97598b53" providerId="LiveId" clId="{CE4086A7-34F3-43DA-B432-F1B2D266F772}" dt="2021-04-08T01:16:59.605" v="164"/>
        <pc:sldMkLst>
          <pc:docMk/>
          <pc:sldMk cId="2930981248" sldId="301"/>
        </pc:sldMkLst>
        <pc:spChg chg="mod">
          <ac:chgData name="Dennis Walsh" userId="c754e0dc97598b53" providerId="LiveId" clId="{CE4086A7-34F3-43DA-B432-F1B2D266F772}" dt="2021-04-08T01:16:59.605" v="164"/>
          <ac:spMkLst>
            <pc:docMk/>
            <pc:sldMk cId="2930981248" sldId="301"/>
            <ac:spMk id="5" creationId="{00000000-0000-0000-0000-000000000000}"/>
          </ac:spMkLst>
        </pc:spChg>
        <pc:spChg chg="mod">
          <ac:chgData name="Dennis Walsh" userId="c754e0dc97598b53" providerId="LiveId" clId="{CE4086A7-34F3-43DA-B432-F1B2D266F772}" dt="2021-04-08T01:16:54.914" v="163" actId="14100"/>
          <ac:spMkLst>
            <pc:docMk/>
            <pc:sldMk cId="2930981248" sldId="301"/>
            <ac:spMk id="4099" creationId="{00000000-0000-0000-0000-000000000000}"/>
          </ac:spMkLst>
        </pc:spChg>
      </pc:sldChg>
      <pc:sldChg chg="modSp mod">
        <pc:chgData name="Dennis Walsh" userId="c754e0dc97598b53" providerId="LiveId" clId="{CE4086A7-34F3-43DA-B432-F1B2D266F772}" dt="2021-04-08T01:17:13.580" v="166"/>
        <pc:sldMkLst>
          <pc:docMk/>
          <pc:sldMk cId="3281311498" sldId="302"/>
        </pc:sldMkLst>
        <pc:spChg chg="mod">
          <ac:chgData name="Dennis Walsh" userId="c754e0dc97598b53" providerId="LiveId" clId="{CE4086A7-34F3-43DA-B432-F1B2D266F772}" dt="2021-04-08T01:17:13.580" v="166"/>
          <ac:spMkLst>
            <pc:docMk/>
            <pc:sldMk cId="3281311498" sldId="302"/>
            <ac:spMk id="5" creationId="{00000000-0000-0000-0000-000000000000}"/>
          </ac:spMkLst>
        </pc:spChg>
        <pc:spChg chg="mod">
          <ac:chgData name="Dennis Walsh" userId="c754e0dc97598b53" providerId="LiveId" clId="{CE4086A7-34F3-43DA-B432-F1B2D266F772}" dt="2021-04-08T01:17:09.878" v="165" actId="14100"/>
          <ac:spMkLst>
            <pc:docMk/>
            <pc:sldMk cId="3281311498" sldId="302"/>
            <ac:spMk id="4099" creationId="{00000000-0000-0000-0000-000000000000}"/>
          </ac:spMkLst>
        </pc:spChg>
      </pc:sldChg>
      <pc:sldChg chg="modSp mod">
        <pc:chgData name="Dennis Walsh" userId="c754e0dc97598b53" providerId="LiveId" clId="{CE4086A7-34F3-43DA-B432-F1B2D266F772}" dt="2021-04-08T01:17:28.817" v="168"/>
        <pc:sldMkLst>
          <pc:docMk/>
          <pc:sldMk cId="3367301028" sldId="303"/>
        </pc:sldMkLst>
        <pc:spChg chg="mod">
          <ac:chgData name="Dennis Walsh" userId="c754e0dc97598b53" providerId="LiveId" clId="{CE4086A7-34F3-43DA-B432-F1B2D266F772}" dt="2021-04-08T01:17:28.817" v="168"/>
          <ac:spMkLst>
            <pc:docMk/>
            <pc:sldMk cId="3367301028" sldId="303"/>
            <ac:spMk id="5" creationId="{00000000-0000-0000-0000-000000000000}"/>
          </ac:spMkLst>
        </pc:spChg>
        <pc:spChg chg="mod">
          <ac:chgData name="Dennis Walsh" userId="c754e0dc97598b53" providerId="LiveId" clId="{CE4086A7-34F3-43DA-B432-F1B2D266F772}" dt="2021-04-08T01:17:24.637" v="167" actId="14100"/>
          <ac:spMkLst>
            <pc:docMk/>
            <pc:sldMk cId="3367301028" sldId="303"/>
            <ac:spMk id="4099" creationId="{00000000-0000-0000-0000-000000000000}"/>
          </ac:spMkLst>
        </pc:spChg>
      </pc:sldChg>
      <pc:sldChg chg="modSp mod">
        <pc:chgData name="Dennis Walsh" userId="c754e0dc97598b53" providerId="LiveId" clId="{CE4086A7-34F3-43DA-B432-F1B2D266F772}" dt="2021-04-08T01:17:43.904" v="170"/>
        <pc:sldMkLst>
          <pc:docMk/>
          <pc:sldMk cId="3393599566" sldId="304"/>
        </pc:sldMkLst>
        <pc:spChg chg="mod">
          <ac:chgData name="Dennis Walsh" userId="c754e0dc97598b53" providerId="LiveId" clId="{CE4086A7-34F3-43DA-B432-F1B2D266F772}" dt="2021-04-08T01:17:43.904" v="170"/>
          <ac:spMkLst>
            <pc:docMk/>
            <pc:sldMk cId="3393599566" sldId="304"/>
            <ac:spMk id="5" creationId="{00000000-0000-0000-0000-000000000000}"/>
          </ac:spMkLst>
        </pc:spChg>
        <pc:spChg chg="mod">
          <ac:chgData name="Dennis Walsh" userId="c754e0dc97598b53" providerId="LiveId" clId="{CE4086A7-34F3-43DA-B432-F1B2D266F772}" dt="2021-04-08T01:17:40.545" v="169" actId="14100"/>
          <ac:spMkLst>
            <pc:docMk/>
            <pc:sldMk cId="3393599566" sldId="304"/>
            <ac:spMk id="4099" creationId="{00000000-0000-0000-0000-000000000000}"/>
          </ac:spMkLst>
        </pc:spChg>
      </pc:sldChg>
      <pc:sldChg chg="modSp mod">
        <pc:chgData name="Dennis Walsh" userId="c754e0dc97598b53" providerId="LiveId" clId="{CE4086A7-34F3-43DA-B432-F1B2D266F772}" dt="2021-04-08T01:18:34.895" v="174"/>
        <pc:sldMkLst>
          <pc:docMk/>
          <pc:sldMk cId="2378513541" sldId="305"/>
        </pc:sldMkLst>
        <pc:spChg chg="mod">
          <ac:chgData name="Dennis Walsh" userId="c754e0dc97598b53" providerId="LiveId" clId="{CE4086A7-34F3-43DA-B432-F1B2D266F772}" dt="2021-04-08T01:18:34.895" v="174"/>
          <ac:spMkLst>
            <pc:docMk/>
            <pc:sldMk cId="2378513541" sldId="305"/>
            <ac:spMk id="5" creationId="{00000000-0000-0000-0000-000000000000}"/>
          </ac:spMkLst>
        </pc:spChg>
        <pc:spChg chg="mod">
          <ac:chgData name="Dennis Walsh" userId="c754e0dc97598b53" providerId="LiveId" clId="{CE4086A7-34F3-43DA-B432-F1B2D266F772}" dt="2021-04-08T01:18:30.943" v="173" actId="14100"/>
          <ac:spMkLst>
            <pc:docMk/>
            <pc:sldMk cId="2378513541" sldId="305"/>
            <ac:spMk id="4099" creationId="{00000000-0000-0000-0000-000000000000}"/>
          </ac:spMkLst>
        </pc:spChg>
      </pc:sldChg>
      <pc:sldChg chg="modSp mod">
        <pc:chgData name="Dennis Walsh" userId="c754e0dc97598b53" providerId="LiveId" clId="{CE4086A7-34F3-43DA-B432-F1B2D266F772}" dt="2021-04-08T01:18:46.164" v="176"/>
        <pc:sldMkLst>
          <pc:docMk/>
          <pc:sldMk cId="2927110491" sldId="306"/>
        </pc:sldMkLst>
        <pc:spChg chg="mod">
          <ac:chgData name="Dennis Walsh" userId="c754e0dc97598b53" providerId="LiveId" clId="{CE4086A7-34F3-43DA-B432-F1B2D266F772}" dt="2021-04-08T01:18:46.164" v="176"/>
          <ac:spMkLst>
            <pc:docMk/>
            <pc:sldMk cId="2927110491" sldId="306"/>
            <ac:spMk id="5" creationId="{00000000-0000-0000-0000-000000000000}"/>
          </ac:spMkLst>
        </pc:spChg>
        <pc:spChg chg="mod">
          <ac:chgData name="Dennis Walsh" userId="c754e0dc97598b53" providerId="LiveId" clId="{CE4086A7-34F3-43DA-B432-F1B2D266F772}" dt="2021-04-08T01:18:42.698" v="175" actId="14100"/>
          <ac:spMkLst>
            <pc:docMk/>
            <pc:sldMk cId="2927110491" sldId="306"/>
            <ac:spMk id="4099" creationId="{00000000-0000-0000-0000-000000000000}"/>
          </ac:spMkLst>
        </pc:spChg>
      </pc:sldChg>
      <pc:sldChg chg="modSp mod">
        <pc:chgData name="Dennis Walsh" userId="c754e0dc97598b53" providerId="LiveId" clId="{CE4086A7-34F3-43DA-B432-F1B2D266F772}" dt="2021-04-08T01:19:01.319" v="178"/>
        <pc:sldMkLst>
          <pc:docMk/>
          <pc:sldMk cId="1322055354" sldId="307"/>
        </pc:sldMkLst>
        <pc:spChg chg="mod">
          <ac:chgData name="Dennis Walsh" userId="c754e0dc97598b53" providerId="LiveId" clId="{CE4086A7-34F3-43DA-B432-F1B2D266F772}" dt="2021-04-08T01:19:01.319" v="178"/>
          <ac:spMkLst>
            <pc:docMk/>
            <pc:sldMk cId="1322055354" sldId="307"/>
            <ac:spMk id="5" creationId="{00000000-0000-0000-0000-000000000000}"/>
          </ac:spMkLst>
        </pc:spChg>
        <pc:spChg chg="mod">
          <ac:chgData name="Dennis Walsh" userId="c754e0dc97598b53" providerId="LiveId" clId="{CE4086A7-34F3-43DA-B432-F1B2D266F772}" dt="2021-04-08T01:18:57.997" v="177" actId="14100"/>
          <ac:spMkLst>
            <pc:docMk/>
            <pc:sldMk cId="1322055354" sldId="307"/>
            <ac:spMk id="4099" creationId="{00000000-0000-0000-0000-000000000000}"/>
          </ac:spMkLst>
        </pc:spChg>
      </pc:sldChg>
      <pc:sldChg chg="modSp mod">
        <pc:chgData name="Dennis Walsh" userId="c754e0dc97598b53" providerId="LiveId" clId="{CE4086A7-34F3-43DA-B432-F1B2D266F772}" dt="2021-04-08T01:16:47.010" v="162"/>
        <pc:sldMkLst>
          <pc:docMk/>
          <pc:sldMk cId="2109468455" sldId="308"/>
        </pc:sldMkLst>
        <pc:spChg chg="mod">
          <ac:chgData name="Dennis Walsh" userId="c754e0dc97598b53" providerId="LiveId" clId="{CE4086A7-34F3-43DA-B432-F1B2D266F772}" dt="2021-04-08T01:16:47.010" v="162"/>
          <ac:spMkLst>
            <pc:docMk/>
            <pc:sldMk cId="2109468455" sldId="308"/>
            <ac:spMk id="5" creationId="{00000000-0000-0000-0000-000000000000}"/>
          </ac:spMkLst>
        </pc:spChg>
        <pc:spChg chg="mod">
          <ac:chgData name="Dennis Walsh" userId="c754e0dc97598b53" providerId="LiveId" clId="{CE4086A7-34F3-43DA-B432-F1B2D266F772}" dt="2021-04-08T01:16:43.724" v="161" actId="14100"/>
          <ac:spMkLst>
            <pc:docMk/>
            <pc:sldMk cId="2109468455" sldId="308"/>
            <ac:spMk id="4099" creationId="{00000000-0000-0000-0000-000000000000}"/>
          </ac:spMkLst>
        </pc:spChg>
      </pc:sldChg>
      <pc:sldChg chg="modSp mod">
        <pc:chgData name="Dennis Walsh" userId="c754e0dc97598b53" providerId="LiveId" clId="{CE4086A7-34F3-43DA-B432-F1B2D266F772}" dt="2021-04-08T01:19:17.795" v="180"/>
        <pc:sldMkLst>
          <pc:docMk/>
          <pc:sldMk cId="1665358677" sldId="309"/>
        </pc:sldMkLst>
        <pc:spChg chg="mod">
          <ac:chgData name="Dennis Walsh" userId="c754e0dc97598b53" providerId="LiveId" clId="{CE4086A7-34F3-43DA-B432-F1B2D266F772}" dt="2021-04-08T01:19:17.795" v="180"/>
          <ac:spMkLst>
            <pc:docMk/>
            <pc:sldMk cId="1665358677" sldId="309"/>
            <ac:spMk id="5" creationId="{00000000-0000-0000-0000-000000000000}"/>
          </ac:spMkLst>
        </pc:spChg>
        <pc:spChg chg="mod">
          <ac:chgData name="Dennis Walsh" userId="c754e0dc97598b53" providerId="LiveId" clId="{CE4086A7-34F3-43DA-B432-F1B2D266F772}" dt="2021-04-08T01:19:11.584" v="179" actId="14100"/>
          <ac:spMkLst>
            <pc:docMk/>
            <pc:sldMk cId="1665358677" sldId="309"/>
            <ac:spMk id="4099" creationId="{00000000-0000-0000-0000-000000000000}"/>
          </ac:spMkLst>
        </pc:spChg>
      </pc:sldChg>
      <pc:sldChg chg="modSp mod">
        <pc:chgData name="Dennis Walsh" userId="c754e0dc97598b53" providerId="LiveId" clId="{CE4086A7-34F3-43DA-B432-F1B2D266F772}" dt="2021-04-08T01:22:30.829" v="228"/>
        <pc:sldMkLst>
          <pc:docMk/>
          <pc:sldMk cId="3388566253" sldId="310"/>
        </pc:sldMkLst>
        <pc:spChg chg="mod">
          <ac:chgData name="Dennis Walsh" userId="c754e0dc97598b53" providerId="LiveId" clId="{CE4086A7-34F3-43DA-B432-F1B2D266F772}" dt="2021-04-08T01:22:30.829" v="228"/>
          <ac:spMkLst>
            <pc:docMk/>
            <pc:sldMk cId="3388566253" sldId="310"/>
            <ac:spMk id="5" creationId="{00000000-0000-0000-0000-000000000000}"/>
          </ac:spMkLst>
        </pc:spChg>
        <pc:spChg chg="mod">
          <ac:chgData name="Dennis Walsh" userId="c754e0dc97598b53" providerId="LiveId" clId="{CE4086A7-34F3-43DA-B432-F1B2D266F772}" dt="2021-04-08T01:22:25.737" v="227" actId="14100"/>
          <ac:spMkLst>
            <pc:docMk/>
            <pc:sldMk cId="3388566253" sldId="310"/>
            <ac:spMk id="4099" creationId="{00000000-0000-0000-0000-000000000000}"/>
          </ac:spMkLst>
        </pc:spChg>
      </pc:sldChg>
      <pc:sldChg chg="modSp mod">
        <pc:chgData name="Dennis Walsh" userId="c754e0dc97598b53" providerId="LiveId" clId="{CE4086A7-34F3-43DA-B432-F1B2D266F772}" dt="2021-04-08T01:22:19.215" v="226"/>
        <pc:sldMkLst>
          <pc:docMk/>
          <pc:sldMk cId="2037045109" sldId="311"/>
        </pc:sldMkLst>
        <pc:spChg chg="mod">
          <ac:chgData name="Dennis Walsh" userId="c754e0dc97598b53" providerId="LiveId" clId="{CE4086A7-34F3-43DA-B432-F1B2D266F772}" dt="2021-04-08T01:22:19.215" v="226"/>
          <ac:spMkLst>
            <pc:docMk/>
            <pc:sldMk cId="2037045109" sldId="311"/>
            <ac:spMk id="5" creationId="{00000000-0000-0000-0000-000000000000}"/>
          </ac:spMkLst>
        </pc:spChg>
        <pc:spChg chg="mod">
          <ac:chgData name="Dennis Walsh" userId="c754e0dc97598b53" providerId="LiveId" clId="{CE4086A7-34F3-43DA-B432-F1B2D266F772}" dt="2021-04-08T01:22:15.766" v="225" actId="14100"/>
          <ac:spMkLst>
            <pc:docMk/>
            <pc:sldMk cId="2037045109" sldId="311"/>
            <ac:spMk id="4099" creationId="{00000000-0000-0000-0000-000000000000}"/>
          </ac:spMkLst>
        </pc:spChg>
      </pc:sldChg>
      <pc:sldChg chg="modSp mod">
        <pc:chgData name="Dennis Walsh" userId="c754e0dc97598b53" providerId="LiveId" clId="{CE4086A7-34F3-43DA-B432-F1B2D266F772}" dt="2021-04-08T01:22:07.458" v="220"/>
        <pc:sldMkLst>
          <pc:docMk/>
          <pc:sldMk cId="834827860" sldId="312"/>
        </pc:sldMkLst>
        <pc:spChg chg="mod">
          <ac:chgData name="Dennis Walsh" userId="c754e0dc97598b53" providerId="LiveId" clId="{CE4086A7-34F3-43DA-B432-F1B2D266F772}" dt="2021-04-08T01:22:07.458" v="220"/>
          <ac:spMkLst>
            <pc:docMk/>
            <pc:sldMk cId="834827860" sldId="312"/>
            <ac:spMk id="5" creationId="{00000000-0000-0000-0000-000000000000}"/>
          </ac:spMkLst>
        </pc:spChg>
        <pc:spChg chg="mod">
          <ac:chgData name="Dennis Walsh" userId="c754e0dc97598b53" providerId="LiveId" clId="{CE4086A7-34F3-43DA-B432-F1B2D266F772}" dt="2021-04-08T01:22:04.155" v="219" actId="14100"/>
          <ac:spMkLst>
            <pc:docMk/>
            <pc:sldMk cId="834827860" sldId="312"/>
            <ac:spMk id="4099" creationId="{00000000-0000-0000-0000-000000000000}"/>
          </ac:spMkLst>
        </pc:spChg>
      </pc:sldChg>
      <pc:sldChg chg="modSp mod">
        <pc:chgData name="Dennis Walsh" userId="c754e0dc97598b53" providerId="LiveId" clId="{CE4086A7-34F3-43DA-B432-F1B2D266F772}" dt="2021-04-08T01:21:21.678" v="198"/>
        <pc:sldMkLst>
          <pc:docMk/>
          <pc:sldMk cId="1693136752" sldId="313"/>
        </pc:sldMkLst>
        <pc:spChg chg="mod">
          <ac:chgData name="Dennis Walsh" userId="c754e0dc97598b53" providerId="LiveId" clId="{CE4086A7-34F3-43DA-B432-F1B2D266F772}" dt="2021-04-08T01:21:21.678" v="198"/>
          <ac:spMkLst>
            <pc:docMk/>
            <pc:sldMk cId="1693136752" sldId="313"/>
            <ac:spMk id="5" creationId="{00000000-0000-0000-0000-000000000000}"/>
          </ac:spMkLst>
        </pc:spChg>
        <pc:spChg chg="mod">
          <ac:chgData name="Dennis Walsh" userId="c754e0dc97598b53" providerId="LiveId" clId="{CE4086A7-34F3-43DA-B432-F1B2D266F772}" dt="2021-04-08T01:21:15.069" v="197" actId="20577"/>
          <ac:spMkLst>
            <pc:docMk/>
            <pc:sldMk cId="1693136752" sldId="313"/>
            <ac:spMk id="4099" creationId="{00000000-0000-0000-0000-000000000000}"/>
          </ac:spMkLst>
        </pc:spChg>
      </pc:sldChg>
      <pc:sldChg chg="modSp mod">
        <pc:chgData name="Dennis Walsh" userId="c754e0dc97598b53" providerId="LiveId" clId="{CE4086A7-34F3-43DA-B432-F1B2D266F772}" dt="2021-04-08T01:21:48.914" v="210"/>
        <pc:sldMkLst>
          <pc:docMk/>
          <pc:sldMk cId="4004792898" sldId="314"/>
        </pc:sldMkLst>
        <pc:spChg chg="mod">
          <ac:chgData name="Dennis Walsh" userId="c754e0dc97598b53" providerId="LiveId" clId="{CE4086A7-34F3-43DA-B432-F1B2D266F772}" dt="2021-04-08T01:21:48.914" v="210"/>
          <ac:spMkLst>
            <pc:docMk/>
            <pc:sldMk cId="4004792898" sldId="314"/>
            <ac:spMk id="5" creationId="{00000000-0000-0000-0000-000000000000}"/>
          </ac:spMkLst>
        </pc:spChg>
        <pc:spChg chg="mod">
          <ac:chgData name="Dennis Walsh" userId="c754e0dc97598b53" providerId="LiveId" clId="{CE4086A7-34F3-43DA-B432-F1B2D266F772}" dt="2021-04-08T01:21:44.997" v="209" actId="6549"/>
          <ac:spMkLst>
            <pc:docMk/>
            <pc:sldMk cId="4004792898" sldId="314"/>
            <ac:spMk id="4099" creationId="{00000000-0000-0000-0000-000000000000}"/>
          </ac:spMkLst>
        </pc:spChg>
      </pc:sldChg>
      <pc:sldChg chg="modSp mod">
        <pc:chgData name="Dennis Walsh" userId="c754e0dc97598b53" providerId="LiveId" clId="{CE4086A7-34F3-43DA-B432-F1B2D266F772}" dt="2021-04-08T01:21:38.973" v="203"/>
        <pc:sldMkLst>
          <pc:docMk/>
          <pc:sldMk cId="138338435" sldId="315"/>
        </pc:sldMkLst>
        <pc:spChg chg="mod">
          <ac:chgData name="Dennis Walsh" userId="c754e0dc97598b53" providerId="LiveId" clId="{CE4086A7-34F3-43DA-B432-F1B2D266F772}" dt="2021-04-08T01:21:38.973" v="203"/>
          <ac:spMkLst>
            <pc:docMk/>
            <pc:sldMk cId="138338435" sldId="315"/>
            <ac:spMk id="5" creationId="{00000000-0000-0000-0000-000000000000}"/>
          </ac:spMkLst>
        </pc:spChg>
        <pc:spChg chg="mod">
          <ac:chgData name="Dennis Walsh" userId="c754e0dc97598b53" providerId="LiveId" clId="{CE4086A7-34F3-43DA-B432-F1B2D266F772}" dt="2021-04-08T01:21:33.638" v="202" actId="20577"/>
          <ac:spMkLst>
            <pc:docMk/>
            <pc:sldMk cId="138338435" sldId="315"/>
            <ac:spMk id="4099" creationId="{00000000-0000-0000-0000-000000000000}"/>
          </ac:spMkLst>
        </pc:spChg>
      </pc:sldChg>
      <pc:sldChg chg="modSp mod">
        <pc:chgData name="Dennis Walsh" userId="c754e0dc97598b53" providerId="LiveId" clId="{CE4086A7-34F3-43DA-B432-F1B2D266F772}" dt="2021-04-08T01:20:21.190" v="184"/>
        <pc:sldMkLst>
          <pc:docMk/>
          <pc:sldMk cId="1232462967" sldId="316"/>
        </pc:sldMkLst>
        <pc:spChg chg="mod">
          <ac:chgData name="Dennis Walsh" userId="c754e0dc97598b53" providerId="LiveId" clId="{CE4086A7-34F3-43DA-B432-F1B2D266F772}" dt="2021-04-08T01:20:21.190" v="184"/>
          <ac:spMkLst>
            <pc:docMk/>
            <pc:sldMk cId="1232462967" sldId="316"/>
            <ac:spMk id="5" creationId="{00000000-0000-0000-0000-000000000000}"/>
          </ac:spMkLst>
        </pc:spChg>
        <pc:spChg chg="mod">
          <ac:chgData name="Dennis Walsh" userId="c754e0dc97598b53" providerId="LiveId" clId="{CE4086A7-34F3-43DA-B432-F1B2D266F772}" dt="2021-04-08T01:20:14.808" v="183" actId="14100"/>
          <ac:spMkLst>
            <pc:docMk/>
            <pc:sldMk cId="1232462967" sldId="316"/>
            <ac:spMk id="4099" creationId="{00000000-0000-0000-0000-000000000000}"/>
          </ac:spMkLst>
        </pc:spChg>
      </pc:sldChg>
      <pc:sldMasterChg chg="modSp mod modSldLayout">
        <pc:chgData name="Dennis Walsh" userId="c754e0dc97598b53" providerId="LiveId" clId="{CE4086A7-34F3-43DA-B432-F1B2D266F772}" dt="2021-04-08T01:11:56.808" v="130"/>
        <pc:sldMasterMkLst>
          <pc:docMk/>
          <pc:sldMasterMk cId="0" sldId="2147483648"/>
        </pc:sldMasterMkLst>
        <pc:spChg chg="mod">
          <ac:chgData name="Dennis Walsh" userId="c754e0dc97598b53" providerId="LiveId" clId="{CE4086A7-34F3-43DA-B432-F1B2D266F772}" dt="2021-04-08T01:10:20.387" v="116" actId="20577"/>
          <ac:spMkLst>
            <pc:docMk/>
            <pc:sldMasterMk cId="0" sldId="2147483648"/>
            <ac:spMk id="1029" creationId="{00000000-0000-0000-0000-000000000000}"/>
          </ac:spMkLst>
        </pc:spChg>
        <pc:sldLayoutChg chg="modSp mod">
          <pc:chgData name="Dennis Walsh" userId="c754e0dc97598b53" providerId="LiveId" clId="{CE4086A7-34F3-43DA-B432-F1B2D266F772}" dt="2021-04-08T01:10:38.043" v="117"/>
          <pc:sldLayoutMkLst>
            <pc:docMk/>
            <pc:sldMasterMk cId="0" sldId="2147483648"/>
            <pc:sldLayoutMk cId="2032055021" sldId="2147483649"/>
          </pc:sldLayoutMkLst>
          <pc:spChg chg="mod">
            <ac:chgData name="Dennis Walsh" userId="c754e0dc97598b53" providerId="LiveId" clId="{CE4086A7-34F3-43DA-B432-F1B2D266F772}" dt="2021-04-08T01:10:38.043" v="117"/>
            <ac:spMkLst>
              <pc:docMk/>
              <pc:sldMasterMk cId="0" sldId="2147483648"/>
              <pc:sldLayoutMk cId="2032055021" sldId="2147483649"/>
              <ac:spMk id="4" creationId="{00000000-0000-0000-0000-000000000000}"/>
            </ac:spMkLst>
          </pc:spChg>
        </pc:sldLayoutChg>
        <pc:sldLayoutChg chg="modSp mod">
          <pc:chgData name="Dennis Walsh" userId="c754e0dc97598b53" providerId="LiveId" clId="{CE4086A7-34F3-43DA-B432-F1B2D266F772}" dt="2021-04-08T01:10:42.962" v="118"/>
          <pc:sldLayoutMkLst>
            <pc:docMk/>
            <pc:sldMasterMk cId="0" sldId="2147483648"/>
            <pc:sldLayoutMk cId="1957964901" sldId="2147483650"/>
          </pc:sldLayoutMkLst>
          <pc:spChg chg="mod">
            <ac:chgData name="Dennis Walsh" userId="c754e0dc97598b53" providerId="LiveId" clId="{CE4086A7-34F3-43DA-B432-F1B2D266F772}" dt="2021-04-08T01:10:42.962" v="118"/>
            <ac:spMkLst>
              <pc:docMk/>
              <pc:sldMasterMk cId="0" sldId="2147483648"/>
              <pc:sldLayoutMk cId="1957964901" sldId="2147483650"/>
              <ac:spMk id="4" creationId="{00000000-0000-0000-0000-000000000000}"/>
            </ac:spMkLst>
          </pc:spChg>
        </pc:sldLayoutChg>
        <pc:sldLayoutChg chg="modSp mod">
          <pc:chgData name="Dennis Walsh" userId="c754e0dc97598b53" providerId="LiveId" clId="{CE4086A7-34F3-43DA-B432-F1B2D266F772}" dt="2021-04-08T01:10:54.035" v="120"/>
          <pc:sldLayoutMkLst>
            <pc:docMk/>
            <pc:sldMasterMk cId="0" sldId="2147483648"/>
            <pc:sldLayoutMk cId="2869408644" sldId="2147483651"/>
          </pc:sldLayoutMkLst>
          <pc:spChg chg="mod">
            <ac:chgData name="Dennis Walsh" userId="c754e0dc97598b53" providerId="LiveId" clId="{CE4086A7-34F3-43DA-B432-F1B2D266F772}" dt="2021-04-08T01:10:49.083" v="119" actId="14100"/>
            <ac:spMkLst>
              <pc:docMk/>
              <pc:sldMasterMk cId="0" sldId="2147483648"/>
              <pc:sldLayoutMk cId="2869408644" sldId="2147483651"/>
              <ac:spMk id="3" creationId="{00000000-0000-0000-0000-000000000000}"/>
            </ac:spMkLst>
          </pc:spChg>
          <pc:spChg chg="mod">
            <ac:chgData name="Dennis Walsh" userId="c754e0dc97598b53" providerId="LiveId" clId="{CE4086A7-34F3-43DA-B432-F1B2D266F772}" dt="2021-04-08T01:10:54.035" v="120"/>
            <ac:spMkLst>
              <pc:docMk/>
              <pc:sldMasterMk cId="0" sldId="2147483648"/>
              <pc:sldLayoutMk cId="2869408644" sldId="2147483651"/>
              <ac:spMk id="4" creationId="{00000000-0000-0000-0000-000000000000}"/>
            </ac:spMkLst>
          </pc:spChg>
        </pc:sldLayoutChg>
        <pc:sldLayoutChg chg="modSp mod">
          <pc:chgData name="Dennis Walsh" userId="c754e0dc97598b53" providerId="LiveId" clId="{CE4086A7-34F3-43DA-B432-F1B2D266F772}" dt="2021-04-08T01:11:01.587" v="121"/>
          <pc:sldLayoutMkLst>
            <pc:docMk/>
            <pc:sldMasterMk cId="0" sldId="2147483648"/>
            <pc:sldLayoutMk cId="3861252756" sldId="2147483652"/>
          </pc:sldLayoutMkLst>
          <pc:spChg chg="mod">
            <ac:chgData name="Dennis Walsh" userId="c754e0dc97598b53" providerId="LiveId" clId="{CE4086A7-34F3-43DA-B432-F1B2D266F772}" dt="2021-04-08T01:11:01.587" v="121"/>
            <ac:spMkLst>
              <pc:docMk/>
              <pc:sldMasterMk cId="0" sldId="2147483648"/>
              <pc:sldLayoutMk cId="3861252756" sldId="2147483652"/>
              <ac:spMk id="5" creationId="{00000000-0000-0000-0000-000000000000}"/>
            </ac:spMkLst>
          </pc:spChg>
        </pc:sldLayoutChg>
        <pc:sldLayoutChg chg="modSp mod">
          <pc:chgData name="Dennis Walsh" userId="c754e0dc97598b53" providerId="LiveId" clId="{CE4086A7-34F3-43DA-B432-F1B2D266F772}" dt="2021-04-08T01:11:17.369" v="124"/>
          <pc:sldLayoutMkLst>
            <pc:docMk/>
            <pc:sldMasterMk cId="0" sldId="2147483648"/>
            <pc:sldLayoutMk cId="1562958489" sldId="2147483653"/>
          </pc:sldLayoutMkLst>
          <pc:spChg chg="mod">
            <ac:chgData name="Dennis Walsh" userId="c754e0dc97598b53" providerId="LiveId" clId="{CE4086A7-34F3-43DA-B432-F1B2D266F772}" dt="2021-04-08T01:11:09.123" v="122" actId="14100"/>
            <ac:spMkLst>
              <pc:docMk/>
              <pc:sldMasterMk cId="0" sldId="2147483648"/>
              <pc:sldLayoutMk cId="1562958489" sldId="2147483653"/>
              <ac:spMk id="4" creationId="{00000000-0000-0000-0000-000000000000}"/>
            </ac:spMkLst>
          </pc:spChg>
          <pc:spChg chg="mod">
            <ac:chgData name="Dennis Walsh" userId="c754e0dc97598b53" providerId="LiveId" clId="{CE4086A7-34F3-43DA-B432-F1B2D266F772}" dt="2021-04-08T01:11:12.997" v="123" actId="14100"/>
            <ac:spMkLst>
              <pc:docMk/>
              <pc:sldMasterMk cId="0" sldId="2147483648"/>
              <pc:sldLayoutMk cId="1562958489" sldId="2147483653"/>
              <ac:spMk id="6" creationId="{00000000-0000-0000-0000-000000000000}"/>
            </ac:spMkLst>
          </pc:spChg>
          <pc:spChg chg="mod">
            <ac:chgData name="Dennis Walsh" userId="c754e0dc97598b53" providerId="LiveId" clId="{CE4086A7-34F3-43DA-B432-F1B2D266F772}" dt="2021-04-08T01:11:17.369" v="124"/>
            <ac:spMkLst>
              <pc:docMk/>
              <pc:sldMasterMk cId="0" sldId="2147483648"/>
              <pc:sldLayoutMk cId="1562958489" sldId="2147483653"/>
              <ac:spMk id="7" creationId="{00000000-0000-0000-0000-000000000000}"/>
            </ac:spMkLst>
          </pc:spChg>
        </pc:sldLayoutChg>
        <pc:sldLayoutChg chg="modSp mod">
          <pc:chgData name="Dennis Walsh" userId="c754e0dc97598b53" providerId="LiveId" clId="{CE4086A7-34F3-43DA-B432-F1B2D266F772}" dt="2021-04-08T01:11:24.657" v="125"/>
          <pc:sldLayoutMkLst>
            <pc:docMk/>
            <pc:sldMasterMk cId="0" sldId="2147483648"/>
            <pc:sldLayoutMk cId="3694285284" sldId="2147483654"/>
          </pc:sldLayoutMkLst>
          <pc:spChg chg="mod">
            <ac:chgData name="Dennis Walsh" userId="c754e0dc97598b53" providerId="LiveId" clId="{CE4086A7-34F3-43DA-B432-F1B2D266F772}" dt="2021-04-08T01:11:24.657" v="125"/>
            <ac:spMkLst>
              <pc:docMk/>
              <pc:sldMasterMk cId="0" sldId="2147483648"/>
              <pc:sldLayoutMk cId="3694285284" sldId="2147483654"/>
              <ac:spMk id="3" creationId="{00000000-0000-0000-0000-000000000000}"/>
            </ac:spMkLst>
          </pc:spChg>
        </pc:sldLayoutChg>
        <pc:sldLayoutChg chg="modSp mod">
          <pc:chgData name="Dennis Walsh" userId="c754e0dc97598b53" providerId="LiveId" clId="{CE4086A7-34F3-43DA-B432-F1B2D266F772}" dt="2021-04-08T01:11:30.968" v="126"/>
          <pc:sldLayoutMkLst>
            <pc:docMk/>
            <pc:sldMasterMk cId="0" sldId="2147483648"/>
            <pc:sldLayoutMk cId="620793748" sldId="2147483655"/>
          </pc:sldLayoutMkLst>
          <pc:spChg chg="mod">
            <ac:chgData name="Dennis Walsh" userId="c754e0dc97598b53" providerId="LiveId" clId="{CE4086A7-34F3-43DA-B432-F1B2D266F772}" dt="2021-04-08T01:11:30.968" v="126"/>
            <ac:spMkLst>
              <pc:docMk/>
              <pc:sldMasterMk cId="0" sldId="2147483648"/>
              <pc:sldLayoutMk cId="620793748" sldId="2147483655"/>
              <ac:spMk id="2" creationId="{00000000-0000-0000-0000-000000000000}"/>
            </ac:spMkLst>
          </pc:spChg>
        </pc:sldLayoutChg>
        <pc:sldLayoutChg chg="modSp mod">
          <pc:chgData name="Dennis Walsh" userId="c754e0dc97598b53" providerId="LiveId" clId="{CE4086A7-34F3-43DA-B432-F1B2D266F772}" dt="2021-04-08T01:11:39.020" v="127"/>
          <pc:sldLayoutMkLst>
            <pc:docMk/>
            <pc:sldMasterMk cId="0" sldId="2147483648"/>
            <pc:sldLayoutMk cId="1680044350" sldId="2147483656"/>
          </pc:sldLayoutMkLst>
          <pc:spChg chg="mod">
            <ac:chgData name="Dennis Walsh" userId="c754e0dc97598b53" providerId="LiveId" clId="{CE4086A7-34F3-43DA-B432-F1B2D266F772}" dt="2021-04-08T01:11:39.020" v="127"/>
            <ac:spMkLst>
              <pc:docMk/>
              <pc:sldMasterMk cId="0" sldId="2147483648"/>
              <pc:sldLayoutMk cId="1680044350" sldId="2147483656"/>
              <ac:spMk id="5" creationId="{00000000-0000-0000-0000-000000000000}"/>
            </ac:spMkLst>
          </pc:spChg>
        </pc:sldLayoutChg>
        <pc:sldLayoutChg chg="modSp mod">
          <pc:chgData name="Dennis Walsh" userId="c754e0dc97598b53" providerId="LiveId" clId="{CE4086A7-34F3-43DA-B432-F1B2D266F772}" dt="2021-04-08T01:11:44.927" v="128"/>
          <pc:sldLayoutMkLst>
            <pc:docMk/>
            <pc:sldMasterMk cId="0" sldId="2147483648"/>
            <pc:sldLayoutMk cId="2091607999" sldId="2147483657"/>
          </pc:sldLayoutMkLst>
          <pc:spChg chg="mod">
            <ac:chgData name="Dennis Walsh" userId="c754e0dc97598b53" providerId="LiveId" clId="{CE4086A7-34F3-43DA-B432-F1B2D266F772}" dt="2021-04-08T01:11:44.927" v="128"/>
            <ac:spMkLst>
              <pc:docMk/>
              <pc:sldMasterMk cId="0" sldId="2147483648"/>
              <pc:sldLayoutMk cId="2091607999" sldId="2147483657"/>
              <ac:spMk id="5" creationId="{00000000-0000-0000-0000-000000000000}"/>
            </ac:spMkLst>
          </pc:spChg>
        </pc:sldLayoutChg>
        <pc:sldLayoutChg chg="modSp mod">
          <pc:chgData name="Dennis Walsh" userId="c754e0dc97598b53" providerId="LiveId" clId="{CE4086A7-34F3-43DA-B432-F1B2D266F772}" dt="2021-04-08T01:11:50.317" v="129"/>
          <pc:sldLayoutMkLst>
            <pc:docMk/>
            <pc:sldMasterMk cId="0" sldId="2147483648"/>
            <pc:sldLayoutMk cId="3877486092" sldId="2147483658"/>
          </pc:sldLayoutMkLst>
          <pc:spChg chg="mod">
            <ac:chgData name="Dennis Walsh" userId="c754e0dc97598b53" providerId="LiveId" clId="{CE4086A7-34F3-43DA-B432-F1B2D266F772}" dt="2021-04-08T01:11:50.317" v="129"/>
            <ac:spMkLst>
              <pc:docMk/>
              <pc:sldMasterMk cId="0" sldId="2147483648"/>
              <pc:sldLayoutMk cId="3877486092" sldId="2147483658"/>
              <ac:spMk id="4" creationId="{00000000-0000-0000-0000-000000000000}"/>
            </ac:spMkLst>
          </pc:spChg>
        </pc:sldLayoutChg>
        <pc:sldLayoutChg chg="modSp mod">
          <pc:chgData name="Dennis Walsh" userId="c754e0dc97598b53" providerId="LiveId" clId="{CE4086A7-34F3-43DA-B432-F1B2D266F772}" dt="2021-04-08T01:11:56.808" v="130"/>
          <pc:sldLayoutMkLst>
            <pc:docMk/>
            <pc:sldMasterMk cId="0" sldId="2147483648"/>
            <pc:sldLayoutMk cId="1961766906" sldId="2147483659"/>
          </pc:sldLayoutMkLst>
          <pc:spChg chg="mod">
            <ac:chgData name="Dennis Walsh" userId="c754e0dc97598b53" providerId="LiveId" clId="{CE4086A7-34F3-43DA-B432-F1B2D266F772}" dt="2021-04-08T01:11:56.808" v="130"/>
            <ac:spMkLst>
              <pc:docMk/>
              <pc:sldMasterMk cId="0" sldId="2147483648"/>
              <pc:sldLayoutMk cId="1961766906" sldId="2147483659"/>
              <ac:spMk id="4" creationId="{00000000-0000-0000-0000-000000000000}"/>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1026"/>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39939" name="Rectangle 1027"/>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39940"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9941" name="Rectangle 1029"/>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9942" name="Rectangle 1030"/>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39943" name="Rectangle 1031"/>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26593DCE-FB6E-407A-9C43-5EDA03DA6153}"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631015-7F31-48F1-A558-6A6BFCB18452}" type="slidenum">
              <a:rPr lang="en-US" altLang="en-US"/>
              <a:pPr/>
              <a:t>1</a:t>
            </a:fld>
            <a:endParaRPr lang="en-US" altLang="en-US"/>
          </a:p>
        </p:txBody>
      </p:sp>
      <p:sp>
        <p:nvSpPr>
          <p:cNvPr id="2048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048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ltLang="en-US" b="1" u="sng" dirty="0"/>
              <a:t>THIS SLIDE HAS BEEN HIDDEN FROM YOUR PRESENTATION. </a:t>
            </a:r>
          </a:p>
          <a:p>
            <a:r>
              <a:rPr lang="en-US" altLang="en-US" b="1" i="1" dirty="0"/>
              <a:t>Be sure to double-check that this slide does not appear as the first slide when you run your presentation.</a:t>
            </a:r>
          </a:p>
          <a:p>
            <a:endParaRPr lang="en-US" altLang="en-US" b="1" i="1" dirty="0"/>
          </a:p>
          <a:p>
            <a:r>
              <a:rPr lang="en-US" altLang="en-US" b="1" u="sng" dirty="0"/>
              <a:t>If the slide is not hidden, do the following:</a:t>
            </a:r>
          </a:p>
          <a:p>
            <a:r>
              <a:rPr lang="en-US" altLang="en-US" b="1" dirty="0"/>
              <a:t>On the SLIDE SHOW menu, click HIDE SLIDE.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10</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b="1" dirty="0"/>
          </a:p>
        </p:txBody>
      </p:sp>
    </p:spTree>
    <p:extLst>
      <p:ext uri="{BB962C8B-B14F-4D97-AF65-F5344CB8AC3E}">
        <p14:creationId xmlns:p14="http://schemas.microsoft.com/office/powerpoint/2010/main" val="22508016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11</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b="1" dirty="0"/>
          </a:p>
        </p:txBody>
      </p:sp>
    </p:spTree>
    <p:extLst>
      <p:ext uri="{BB962C8B-B14F-4D97-AF65-F5344CB8AC3E}">
        <p14:creationId xmlns:p14="http://schemas.microsoft.com/office/powerpoint/2010/main" val="40627747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12</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b="1" dirty="0"/>
          </a:p>
        </p:txBody>
      </p:sp>
    </p:spTree>
    <p:extLst>
      <p:ext uri="{BB962C8B-B14F-4D97-AF65-F5344CB8AC3E}">
        <p14:creationId xmlns:p14="http://schemas.microsoft.com/office/powerpoint/2010/main" val="35490114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13</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b="1" dirty="0"/>
          </a:p>
        </p:txBody>
      </p:sp>
    </p:spTree>
    <p:extLst>
      <p:ext uri="{BB962C8B-B14F-4D97-AF65-F5344CB8AC3E}">
        <p14:creationId xmlns:p14="http://schemas.microsoft.com/office/powerpoint/2010/main" val="12326539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14</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b="1" dirty="0"/>
          </a:p>
        </p:txBody>
      </p:sp>
    </p:spTree>
    <p:extLst>
      <p:ext uri="{BB962C8B-B14F-4D97-AF65-F5344CB8AC3E}">
        <p14:creationId xmlns:p14="http://schemas.microsoft.com/office/powerpoint/2010/main" val="34977472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15</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b="1" dirty="0"/>
          </a:p>
        </p:txBody>
      </p:sp>
    </p:spTree>
    <p:extLst>
      <p:ext uri="{BB962C8B-B14F-4D97-AF65-F5344CB8AC3E}">
        <p14:creationId xmlns:p14="http://schemas.microsoft.com/office/powerpoint/2010/main" val="8344878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16</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b="1" dirty="0"/>
          </a:p>
        </p:txBody>
      </p:sp>
    </p:spTree>
    <p:extLst>
      <p:ext uri="{BB962C8B-B14F-4D97-AF65-F5344CB8AC3E}">
        <p14:creationId xmlns:p14="http://schemas.microsoft.com/office/powerpoint/2010/main" val="7192979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17</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b="1" dirty="0"/>
          </a:p>
        </p:txBody>
      </p:sp>
    </p:spTree>
    <p:extLst>
      <p:ext uri="{BB962C8B-B14F-4D97-AF65-F5344CB8AC3E}">
        <p14:creationId xmlns:p14="http://schemas.microsoft.com/office/powerpoint/2010/main" val="11706829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18</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b="1" dirty="0"/>
          </a:p>
        </p:txBody>
      </p:sp>
    </p:spTree>
    <p:extLst>
      <p:ext uri="{BB962C8B-B14F-4D97-AF65-F5344CB8AC3E}">
        <p14:creationId xmlns:p14="http://schemas.microsoft.com/office/powerpoint/2010/main" val="38535076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19</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b="1" dirty="0"/>
          </a:p>
        </p:txBody>
      </p:sp>
    </p:spTree>
    <p:extLst>
      <p:ext uri="{BB962C8B-B14F-4D97-AF65-F5344CB8AC3E}">
        <p14:creationId xmlns:p14="http://schemas.microsoft.com/office/powerpoint/2010/main" val="1355243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2</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3666446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20</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7960830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21</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7946538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22</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5595147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23</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9749196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24</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609262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25</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8419714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26</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9782621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27</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7341285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28</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4569294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29</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5598427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3</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0292635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30</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8329719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31</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1870647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32</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2160713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33</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7491820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34</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924866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4</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7833764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5</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2364295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6</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b="1" dirty="0"/>
          </a:p>
        </p:txBody>
      </p:sp>
    </p:spTree>
    <p:extLst>
      <p:ext uri="{BB962C8B-B14F-4D97-AF65-F5344CB8AC3E}">
        <p14:creationId xmlns:p14="http://schemas.microsoft.com/office/powerpoint/2010/main" val="14235490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7</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b="1" dirty="0"/>
          </a:p>
        </p:txBody>
      </p:sp>
    </p:spTree>
    <p:extLst>
      <p:ext uri="{BB962C8B-B14F-4D97-AF65-F5344CB8AC3E}">
        <p14:creationId xmlns:p14="http://schemas.microsoft.com/office/powerpoint/2010/main" val="6246378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8</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b="1" dirty="0"/>
          </a:p>
        </p:txBody>
      </p:sp>
    </p:spTree>
    <p:extLst>
      <p:ext uri="{BB962C8B-B14F-4D97-AF65-F5344CB8AC3E}">
        <p14:creationId xmlns:p14="http://schemas.microsoft.com/office/powerpoint/2010/main" val="30662877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FD10A-2D05-47F7-83F4-001D74CCA008}" type="slidenum">
              <a:rPr lang="en-US" altLang="en-US"/>
              <a:pPr/>
              <a:t>9</a:t>
            </a:fld>
            <a:endParaRPr lang="en-US" altLang="en-US"/>
          </a:p>
        </p:txBody>
      </p:sp>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054372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Footer Placeholder 3"/>
          <p:cNvSpPr>
            <a:spLocks noGrp="1"/>
          </p:cNvSpPr>
          <p:nvPr>
            <p:ph type="ftr" sz="quarter" idx="10"/>
          </p:nvPr>
        </p:nvSpPr>
        <p:spPr/>
        <p:txBody>
          <a:bodyPr/>
          <a:lstStyle>
            <a:lvl1pPr>
              <a:defRPr/>
            </a:lvl1pPr>
          </a:lstStyle>
          <a:p>
            <a:r>
              <a:rPr lang="en-US" altLang="en-US" dirty="0"/>
              <a:t>Your Name, RCC, RRS</a:t>
            </a:r>
          </a:p>
        </p:txBody>
      </p:sp>
    </p:spTree>
    <p:extLst>
      <p:ext uri="{BB962C8B-B14F-4D97-AF65-F5344CB8AC3E}">
        <p14:creationId xmlns:p14="http://schemas.microsoft.com/office/powerpoint/2010/main" val="2032055021"/>
      </p:ext>
    </p:extLst>
  </p:cSld>
  <p:clrMapOvr>
    <a:masterClrMapping/>
  </p:clrMapOvr>
  <p:transition>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dirty="0"/>
              <a:t>Your Name, RCC, RRS</a:t>
            </a:r>
          </a:p>
        </p:txBody>
      </p:sp>
      <p:pic>
        <p:nvPicPr>
          <p:cNvPr id="5" name="Picture 4">
            <a:extLst>
              <a:ext uri="{FF2B5EF4-FFF2-40B4-BE49-F238E27FC236}">
                <a16:creationId xmlns:a16="http://schemas.microsoft.com/office/drawing/2014/main" id="{12F2318C-D60B-46BF-BE13-460CEC65394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7012" y="65092"/>
            <a:ext cx="768351" cy="5107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3877486092"/>
      </p:ext>
    </p:extLst>
  </p:cSld>
  <p:clrMapOvr>
    <a:masterClrMapping/>
  </p:clrMapOvr>
  <p:transition>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91350" y="609600"/>
            <a:ext cx="2000250" cy="52578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90600" y="609600"/>
            <a:ext cx="5848350" cy="5257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dirty="0"/>
              <a:t>Your Name, RCC, RRS</a:t>
            </a:r>
          </a:p>
        </p:txBody>
      </p:sp>
      <p:pic>
        <p:nvPicPr>
          <p:cNvPr id="5" name="Picture 4">
            <a:extLst>
              <a:ext uri="{FF2B5EF4-FFF2-40B4-BE49-F238E27FC236}">
                <a16:creationId xmlns:a16="http://schemas.microsoft.com/office/drawing/2014/main" id="{EE8B7109-8BBB-4BAF-A82E-75806879518F}"/>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7012" y="65092"/>
            <a:ext cx="768351" cy="5107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1961766906"/>
      </p:ext>
    </p:extLst>
  </p:cSld>
  <p:clrMapOvr>
    <a:masterClrMapping/>
  </p:clrMapOvr>
  <p:transition>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ltLang="en-US" dirty="0"/>
              <a:t>Your Name, RCC, RRS</a:t>
            </a:r>
          </a:p>
        </p:txBody>
      </p:sp>
      <p:pic>
        <p:nvPicPr>
          <p:cNvPr id="5" name="Picture 3">
            <a:extLst>
              <a:ext uri="{FF2B5EF4-FFF2-40B4-BE49-F238E27FC236}">
                <a16:creationId xmlns:a16="http://schemas.microsoft.com/office/drawing/2014/main" id="{F3B33751-4465-443A-BE5E-7559FD6DE8E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7012" y="65092"/>
            <a:ext cx="768351" cy="5107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1957964901"/>
      </p:ext>
    </p:extLst>
  </p:cSld>
  <p:clrMapOvr>
    <a:masterClrMapping/>
  </p:clrMapOvr>
  <p:transition>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27793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dirty="0"/>
              <a:t>Edit Master text styles</a:t>
            </a:r>
          </a:p>
        </p:txBody>
      </p:sp>
      <p:sp>
        <p:nvSpPr>
          <p:cNvPr id="4" name="Footer Placeholder 3"/>
          <p:cNvSpPr>
            <a:spLocks noGrp="1"/>
          </p:cNvSpPr>
          <p:nvPr>
            <p:ph type="ftr" sz="quarter" idx="10"/>
          </p:nvPr>
        </p:nvSpPr>
        <p:spPr/>
        <p:txBody>
          <a:bodyPr/>
          <a:lstStyle>
            <a:lvl1pPr>
              <a:defRPr/>
            </a:lvl1pPr>
          </a:lstStyle>
          <a:p>
            <a:r>
              <a:rPr lang="en-US" altLang="en-US" dirty="0"/>
              <a:t>Your Name, RCC, RRS</a:t>
            </a:r>
          </a:p>
        </p:txBody>
      </p:sp>
      <p:pic>
        <p:nvPicPr>
          <p:cNvPr id="5" name="Picture 3">
            <a:extLst>
              <a:ext uri="{FF2B5EF4-FFF2-40B4-BE49-F238E27FC236}">
                <a16:creationId xmlns:a16="http://schemas.microsoft.com/office/drawing/2014/main" id="{8EEF9B2C-D8FD-492D-8732-80BBE013B5A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7012" y="65092"/>
            <a:ext cx="768351" cy="5107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869408644"/>
      </p:ext>
    </p:extLst>
  </p:cSld>
  <p:clrMapOvr>
    <a:masterClrMapping/>
  </p:clrMapOvr>
  <p:transition>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476375" y="1295400"/>
            <a:ext cx="3452813"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81588" y="1295400"/>
            <a:ext cx="3452812"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r>
              <a:rPr lang="en-US" altLang="en-US" dirty="0"/>
              <a:t>Your Name, RCC, RRS</a:t>
            </a:r>
          </a:p>
        </p:txBody>
      </p:sp>
      <p:pic>
        <p:nvPicPr>
          <p:cNvPr id="6" name="Picture 3">
            <a:extLst>
              <a:ext uri="{FF2B5EF4-FFF2-40B4-BE49-F238E27FC236}">
                <a16:creationId xmlns:a16="http://schemas.microsoft.com/office/drawing/2014/main" id="{A4390F02-3708-4BF8-8B88-B65D8D9A220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7012" y="65092"/>
            <a:ext cx="768351" cy="5107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3861252756"/>
      </p:ext>
    </p:extLst>
  </p:cSld>
  <p:clrMapOvr>
    <a:masterClrMapping/>
  </p:clrMapOvr>
  <p:transition>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dirty="0"/>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4956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438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r>
              <a:rPr lang="en-US" altLang="en-US" dirty="0"/>
              <a:t>Your Name, RCC, RRS</a:t>
            </a:r>
          </a:p>
        </p:txBody>
      </p:sp>
      <p:pic>
        <p:nvPicPr>
          <p:cNvPr id="8" name="Picture 3">
            <a:extLst>
              <a:ext uri="{FF2B5EF4-FFF2-40B4-BE49-F238E27FC236}">
                <a16:creationId xmlns:a16="http://schemas.microsoft.com/office/drawing/2014/main" id="{02CAA46A-5D01-462B-A799-238B8F97D73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7012" y="65092"/>
            <a:ext cx="768351" cy="5107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1562958489"/>
      </p:ext>
    </p:extLst>
  </p:cSld>
  <p:clrMapOvr>
    <a:masterClrMapping/>
  </p:clrMapOvr>
  <p:transition>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r>
              <a:rPr lang="en-US" altLang="en-US" dirty="0"/>
              <a:t>Your Name, RCC, RRS</a:t>
            </a:r>
          </a:p>
        </p:txBody>
      </p:sp>
      <p:pic>
        <p:nvPicPr>
          <p:cNvPr id="4" name="Picture 3">
            <a:extLst>
              <a:ext uri="{FF2B5EF4-FFF2-40B4-BE49-F238E27FC236}">
                <a16:creationId xmlns:a16="http://schemas.microsoft.com/office/drawing/2014/main" id="{035932F1-57EC-40E4-AC03-2ADA31733DA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7012" y="65092"/>
            <a:ext cx="768351" cy="5107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3694285284"/>
      </p:ext>
    </p:extLst>
  </p:cSld>
  <p:clrMapOvr>
    <a:masterClrMapping/>
  </p:clrMapOvr>
  <p:transition>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altLang="en-US" dirty="0"/>
              <a:t>Your Name, RCC, RRS</a:t>
            </a:r>
          </a:p>
        </p:txBody>
      </p:sp>
      <p:pic>
        <p:nvPicPr>
          <p:cNvPr id="3" name="Picture 2">
            <a:extLst>
              <a:ext uri="{FF2B5EF4-FFF2-40B4-BE49-F238E27FC236}">
                <a16:creationId xmlns:a16="http://schemas.microsoft.com/office/drawing/2014/main" id="{D5CB04EC-96E1-465D-9571-2BB010AD665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7012" y="65092"/>
            <a:ext cx="768351" cy="5107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620793748"/>
      </p:ext>
    </p:extLst>
  </p:cSld>
  <p:clrMapOvr>
    <a:masterClrMapping/>
  </p:clrMapOvr>
  <p:transition>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Footer Placeholder 4"/>
          <p:cNvSpPr>
            <a:spLocks noGrp="1"/>
          </p:cNvSpPr>
          <p:nvPr>
            <p:ph type="ftr" sz="quarter" idx="10"/>
          </p:nvPr>
        </p:nvSpPr>
        <p:spPr/>
        <p:txBody>
          <a:bodyPr/>
          <a:lstStyle>
            <a:lvl1pPr>
              <a:defRPr/>
            </a:lvl1pPr>
          </a:lstStyle>
          <a:p>
            <a:r>
              <a:rPr lang="en-US" altLang="en-US" dirty="0"/>
              <a:t>Your Name, RCC, RRS</a:t>
            </a:r>
          </a:p>
        </p:txBody>
      </p:sp>
      <p:pic>
        <p:nvPicPr>
          <p:cNvPr id="6" name="Picture 5">
            <a:extLst>
              <a:ext uri="{FF2B5EF4-FFF2-40B4-BE49-F238E27FC236}">
                <a16:creationId xmlns:a16="http://schemas.microsoft.com/office/drawing/2014/main" id="{34C484DC-8BE8-43A5-8D7A-F1F295277B0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7012" y="65092"/>
            <a:ext cx="768351" cy="5107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1680044350"/>
      </p:ext>
    </p:extLst>
  </p:cSld>
  <p:clrMapOvr>
    <a:masterClrMapping/>
  </p:clrMapOvr>
  <p:transition>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Footer Placeholder 4"/>
          <p:cNvSpPr>
            <a:spLocks noGrp="1"/>
          </p:cNvSpPr>
          <p:nvPr>
            <p:ph type="ftr" sz="quarter" idx="10"/>
          </p:nvPr>
        </p:nvSpPr>
        <p:spPr/>
        <p:txBody>
          <a:bodyPr/>
          <a:lstStyle>
            <a:lvl1pPr>
              <a:defRPr/>
            </a:lvl1pPr>
          </a:lstStyle>
          <a:p>
            <a:r>
              <a:rPr lang="en-US" altLang="en-US" dirty="0"/>
              <a:t>Your Name, RCC, RRS</a:t>
            </a:r>
          </a:p>
        </p:txBody>
      </p:sp>
      <p:pic>
        <p:nvPicPr>
          <p:cNvPr id="6" name="Picture 5">
            <a:extLst>
              <a:ext uri="{FF2B5EF4-FFF2-40B4-BE49-F238E27FC236}">
                <a16:creationId xmlns:a16="http://schemas.microsoft.com/office/drawing/2014/main" id="{D3E5C26A-91CB-4763-8B76-DCF9A419A6F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7012" y="65092"/>
            <a:ext cx="768351" cy="5107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Tree>
    <p:extLst>
      <p:ext uri="{BB962C8B-B14F-4D97-AF65-F5344CB8AC3E}">
        <p14:creationId xmlns:p14="http://schemas.microsoft.com/office/powerpoint/2010/main" val="2091607999"/>
      </p:ext>
    </p:extLst>
  </p:cSld>
  <p:clrMapOvr>
    <a:masterClrMapping/>
  </p:clrMapOvr>
  <p:transition>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1072" name="Group 48"/>
          <p:cNvGrpSpPr>
            <a:grpSpLocks/>
          </p:cNvGrpSpPr>
          <p:nvPr userDrawn="1"/>
        </p:nvGrpSpPr>
        <p:grpSpPr bwMode="auto">
          <a:xfrm>
            <a:off x="0" y="-6350"/>
            <a:ext cx="1219200" cy="6891338"/>
            <a:chOff x="0" y="-4"/>
            <a:chExt cx="768" cy="4341"/>
          </a:xfrm>
        </p:grpSpPr>
        <p:grpSp>
          <p:nvGrpSpPr>
            <p:cNvPr id="1054" name="Group 30"/>
            <p:cNvGrpSpPr>
              <a:grpSpLocks/>
            </p:cNvGrpSpPr>
            <p:nvPr userDrawn="1"/>
          </p:nvGrpSpPr>
          <p:grpSpPr bwMode="auto">
            <a:xfrm>
              <a:off x="0" y="-4"/>
              <a:ext cx="768" cy="4341"/>
              <a:chOff x="0" y="-4"/>
              <a:chExt cx="768" cy="4341"/>
            </a:xfrm>
          </p:grpSpPr>
          <p:sp>
            <p:nvSpPr>
              <p:cNvPr id="1031" name="Rectangle 7"/>
              <p:cNvSpPr>
                <a:spLocks noChangeArrowheads="1"/>
              </p:cNvSpPr>
              <p:nvPr userDrawn="1"/>
            </p:nvSpPr>
            <p:spPr bwMode="auto">
              <a:xfrm>
                <a:off x="320" y="0"/>
                <a:ext cx="63" cy="4324"/>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3" name="Rectangle 9"/>
              <p:cNvSpPr>
                <a:spLocks noChangeArrowheads="1"/>
              </p:cNvSpPr>
              <p:nvPr userDrawn="1"/>
            </p:nvSpPr>
            <p:spPr bwMode="auto">
              <a:xfrm>
                <a:off x="615" y="-4"/>
                <a:ext cx="80" cy="4324"/>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4" name="Rectangle 10"/>
              <p:cNvSpPr>
                <a:spLocks noChangeArrowheads="1"/>
              </p:cNvSpPr>
              <p:nvPr userDrawn="1"/>
            </p:nvSpPr>
            <p:spPr bwMode="auto">
              <a:xfrm>
                <a:off x="0" y="-4"/>
                <a:ext cx="80" cy="4324"/>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5" name="Rectangle 11"/>
              <p:cNvSpPr>
                <a:spLocks noChangeArrowheads="1"/>
              </p:cNvSpPr>
              <p:nvPr userDrawn="1"/>
            </p:nvSpPr>
            <p:spPr bwMode="auto">
              <a:xfrm>
                <a:off x="6" y="0"/>
                <a:ext cx="672" cy="9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6" name="Rectangle 12"/>
              <p:cNvSpPr>
                <a:spLocks noChangeArrowheads="1"/>
              </p:cNvSpPr>
              <p:nvPr userDrawn="1"/>
            </p:nvSpPr>
            <p:spPr bwMode="auto">
              <a:xfrm>
                <a:off x="0" y="324"/>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7" name="Rectangle 13"/>
              <p:cNvSpPr>
                <a:spLocks noChangeArrowheads="1"/>
              </p:cNvSpPr>
              <p:nvPr userDrawn="1"/>
            </p:nvSpPr>
            <p:spPr bwMode="auto">
              <a:xfrm>
                <a:off x="0" y="624"/>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8" name="Rectangle 14"/>
              <p:cNvSpPr>
                <a:spLocks noChangeArrowheads="1"/>
              </p:cNvSpPr>
              <p:nvPr userDrawn="1"/>
            </p:nvSpPr>
            <p:spPr bwMode="auto">
              <a:xfrm>
                <a:off x="0" y="924"/>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9" name="Rectangle 15"/>
              <p:cNvSpPr>
                <a:spLocks noChangeArrowheads="1"/>
              </p:cNvSpPr>
              <p:nvPr userDrawn="1"/>
            </p:nvSpPr>
            <p:spPr bwMode="auto">
              <a:xfrm>
                <a:off x="0" y="12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0" name="Rectangle 16"/>
              <p:cNvSpPr>
                <a:spLocks noChangeArrowheads="1"/>
              </p:cNvSpPr>
              <p:nvPr userDrawn="1"/>
            </p:nvSpPr>
            <p:spPr bwMode="auto">
              <a:xfrm>
                <a:off x="0" y="15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1" name="Rectangle 17"/>
              <p:cNvSpPr>
                <a:spLocks noChangeArrowheads="1"/>
              </p:cNvSpPr>
              <p:nvPr userDrawn="1"/>
            </p:nvSpPr>
            <p:spPr bwMode="auto">
              <a:xfrm>
                <a:off x="0" y="18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2" name="Rectangle 18"/>
              <p:cNvSpPr>
                <a:spLocks noChangeArrowheads="1"/>
              </p:cNvSpPr>
              <p:nvPr userDrawn="1"/>
            </p:nvSpPr>
            <p:spPr bwMode="auto">
              <a:xfrm>
                <a:off x="0" y="2118"/>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3" name="Rectangle 19"/>
              <p:cNvSpPr>
                <a:spLocks noChangeArrowheads="1"/>
              </p:cNvSpPr>
              <p:nvPr userDrawn="1"/>
            </p:nvSpPr>
            <p:spPr bwMode="auto">
              <a:xfrm>
                <a:off x="0" y="24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4" name="Rectangle 20"/>
              <p:cNvSpPr>
                <a:spLocks noChangeArrowheads="1"/>
              </p:cNvSpPr>
              <p:nvPr userDrawn="1"/>
            </p:nvSpPr>
            <p:spPr bwMode="auto">
              <a:xfrm>
                <a:off x="0" y="27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5" name="Rectangle 21"/>
              <p:cNvSpPr>
                <a:spLocks noChangeArrowheads="1"/>
              </p:cNvSpPr>
              <p:nvPr userDrawn="1"/>
            </p:nvSpPr>
            <p:spPr bwMode="auto">
              <a:xfrm>
                <a:off x="0" y="30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6" name="Rectangle 22"/>
              <p:cNvSpPr>
                <a:spLocks noChangeArrowheads="1"/>
              </p:cNvSpPr>
              <p:nvPr userDrawn="1"/>
            </p:nvSpPr>
            <p:spPr bwMode="auto">
              <a:xfrm>
                <a:off x="0" y="3324"/>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7" name="Rectangle 23"/>
              <p:cNvSpPr>
                <a:spLocks noChangeArrowheads="1"/>
              </p:cNvSpPr>
              <p:nvPr userDrawn="1"/>
            </p:nvSpPr>
            <p:spPr bwMode="auto">
              <a:xfrm>
                <a:off x="0" y="36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8" name="Rectangle 24"/>
              <p:cNvSpPr>
                <a:spLocks noChangeArrowheads="1"/>
              </p:cNvSpPr>
              <p:nvPr userDrawn="1"/>
            </p:nvSpPr>
            <p:spPr bwMode="auto">
              <a:xfrm>
                <a:off x="0" y="3925"/>
                <a:ext cx="672" cy="7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9" name="Rectangle 25"/>
              <p:cNvSpPr>
                <a:spLocks noChangeArrowheads="1"/>
              </p:cNvSpPr>
              <p:nvPr userDrawn="1"/>
            </p:nvSpPr>
            <p:spPr bwMode="auto">
              <a:xfrm>
                <a:off x="0" y="4230"/>
                <a:ext cx="672" cy="107"/>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3" name="Line 29"/>
              <p:cNvSpPr>
                <a:spLocks noChangeShapeType="1"/>
              </p:cNvSpPr>
              <p:nvPr userDrawn="1"/>
            </p:nvSpPr>
            <p:spPr bwMode="auto">
              <a:xfrm>
                <a:off x="768" y="0"/>
                <a:ext cx="0" cy="4320"/>
              </a:xfrm>
              <a:prstGeom prst="line">
                <a:avLst/>
              </a:prstGeom>
              <a:noFill/>
              <a:ln w="762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071" name="Rectangle 47"/>
            <p:cNvSpPr>
              <a:spLocks noChangeArrowheads="1"/>
            </p:cNvSpPr>
            <p:nvPr userDrawn="1"/>
          </p:nvSpPr>
          <p:spPr bwMode="auto">
            <a:xfrm>
              <a:off x="0" y="18"/>
              <a:ext cx="672" cy="336"/>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027" name="Rectangle 3"/>
          <p:cNvSpPr>
            <a:spLocks noGrp="1" noChangeArrowheads="1"/>
          </p:cNvSpPr>
          <p:nvPr>
            <p:ph type="body" idx="1"/>
          </p:nvPr>
        </p:nvSpPr>
        <p:spPr bwMode="auto">
          <a:xfrm>
            <a:off x="1476375" y="1295400"/>
            <a:ext cx="7058025"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52" name="Line 28"/>
          <p:cNvSpPr>
            <a:spLocks noChangeShapeType="1"/>
          </p:cNvSpPr>
          <p:nvPr userDrawn="1"/>
        </p:nvSpPr>
        <p:spPr bwMode="auto">
          <a:xfrm>
            <a:off x="9017000" y="0"/>
            <a:ext cx="0" cy="6858000"/>
          </a:xfrm>
          <a:prstGeom prst="line">
            <a:avLst/>
          </a:prstGeom>
          <a:noFill/>
          <a:ln w="571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50" name="Rectangle 26"/>
          <p:cNvSpPr>
            <a:spLocks noChangeArrowheads="1"/>
          </p:cNvSpPr>
          <p:nvPr userDrawn="1"/>
        </p:nvSpPr>
        <p:spPr bwMode="auto">
          <a:xfrm>
            <a:off x="533400" y="609600"/>
            <a:ext cx="8610600" cy="38100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1" name="Line 27"/>
          <p:cNvSpPr>
            <a:spLocks noChangeShapeType="1"/>
          </p:cNvSpPr>
          <p:nvPr userDrawn="1"/>
        </p:nvSpPr>
        <p:spPr bwMode="auto">
          <a:xfrm>
            <a:off x="1066800" y="6534150"/>
            <a:ext cx="8077200"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064" name="Group 40"/>
          <p:cNvGrpSpPr>
            <a:grpSpLocks/>
          </p:cNvGrpSpPr>
          <p:nvPr userDrawn="1"/>
        </p:nvGrpSpPr>
        <p:grpSpPr bwMode="auto">
          <a:xfrm>
            <a:off x="1349375" y="809625"/>
            <a:ext cx="7813675" cy="5453063"/>
            <a:chOff x="850" y="486"/>
            <a:chExt cx="4922" cy="3435"/>
          </a:xfrm>
        </p:grpSpPr>
        <p:sp>
          <p:nvSpPr>
            <p:cNvPr id="1055" name="Line 31"/>
            <p:cNvSpPr>
              <a:spLocks noChangeShapeType="1"/>
            </p:cNvSpPr>
            <p:nvPr userDrawn="1"/>
          </p:nvSpPr>
          <p:spPr bwMode="auto">
            <a:xfrm>
              <a:off x="856" y="486"/>
              <a:ext cx="0" cy="336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56" name="Line 32"/>
            <p:cNvSpPr>
              <a:spLocks noChangeShapeType="1"/>
            </p:cNvSpPr>
            <p:nvPr userDrawn="1"/>
          </p:nvSpPr>
          <p:spPr bwMode="auto">
            <a:xfrm>
              <a:off x="850" y="3846"/>
              <a:ext cx="33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57" name="Line 33"/>
            <p:cNvSpPr>
              <a:spLocks noChangeShapeType="1"/>
            </p:cNvSpPr>
            <p:nvPr userDrawn="1"/>
          </p:nvSpPr>
          <p:spPr bwMode="auto">
            <a:xfrm>
              <a:off x="1186" y="3771"/>
              <a:ext cx="0" cy="1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3" name="Rectangle 39"/>
            <p:cNvSpPr>
              <a:spLocks noChangeArrowheads="1"/>
            </p:cNvSpPr>
            <p:nvPr userDrawn="1"/>
          </p:nvSpPr>
          <p:spPr bwMode="auto">
            <a:xfrm>
              <a:off x="1224" y="3771"/>
              <a:ext cx="4548" cy="15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070" name="Group 46"/>
          <p:cNvGrpSpPr>
            <a:grpSpLocks/>
          </p:cNvGrpSpPr>
          <p:nvPr userDrawn="1"/>
        </p:nvGrpSpPr>
        <p:grpSpPr bwMode="auto">
          <a:xfrm>
            <a:off x="609600" y="633413"/>
            <a:ext cx="8534400" cy="357187"/>
            <a:chOff x="384" y="399"/>
            <a:chExt cx="5376" cy="225"/>
          </a:xfrm>
        </p:grpSpPr>
        <p:sp>
          <p:nvSpPr>
            <p:cNvPr id="1061" name="Line 37"/>
            <p:cNvSpPr>
              <a:spLocks noChangeShapeType="1"/>
            </p:cNvSpPr>
            <p:nvPr userDrawn="1"/>
          </p:nvSpPr>
          <p:spPr bwMode="auto">
            <a:xfrm flipV="1">
              <a:off x="496" y="399"/>
              <a:ext cx="0" cy="225"/>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2" name="Line 38"/>
            <p:cNvSpPr>
              <a:spLocks noChangeShapeType="1"/>
            </p:cNvSpPr>
            <p:nvPr userDrawn="1"/>
          </p:nvSpPr>
          <p:spPr bwMode="auto">
            <a:xfrm>
              <a:off x="384" y="402"/>
              <a:ext cx="237" cy="0"/>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60" name="Line 36"/>
            <p:cNvSpPr>
              <a:spLocks noChangeShapeType="1"/>
            </p:cNvSpPr>
            <p:nvPr userDrawn="1"/>
          </p:nvSpPr>
          <p:spPr bwMode="auto">
            <a:xfrm flipH="1">
              <a:off x="490" y="624"/>
              <a:ext cx="5270" cy="0"/>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026" name="Rectangle 2"/>
          <p:cNvSpPr>
            <a:spLocks noGrp="1" noChangeArrowheads="1"/>
          </p:cNvSpPr>
          <p:nvPr>
            <p:ph type="title"/>
          </p:nvPr>
        </p:nvSpPr>
        <p:spPr bwMode="auto">
          <a:xfrm>
            <a:off x="990600" y="609600"/>
            <a:ext cx="8001000" cy="3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9" name="Rectangle 5"/>
          <p:cNvSpPr>
            <a:spLocks noGrp="1" noChangeArrowheads="1"/>
          </p:cNvSpPr>
          <p:nvPr>
            <p:ph type="ftr" sz="quarter" idx="3"/>
          </p:nvPr>
        </p:nvSpPr>
        <p:spPr bwMode="auto">
          <a:xfrm>
            <a:off x="1905000" y="6000750"/>
            <a:ext cx="67056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en-US" altLang="en-US" dirty="0"/>
              <a:t>Your Name, RCC, RRS</a:t>
            </a:r>
          </a:p>
        </p:txBody>
      </p:sp>
      <p:sp>
        <p:nvSpPr>
          <p:cNvPr id="1068" name="Rectangle 44"/>
          <p:cNvSpPr>
            <a:spLocks noChangeArrowheads="1"/>
          </p:cNvSpPr>
          <p:nvPr/>
        </p:nvSpPr>
        <p:spPr bwMode="auto">
          <a:xfrm>
            <a:off x="1905000" y="6257925"/>
            <a:ext cx="6781800" cy="21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a:r>
              <a:rPr lang="en-US" altLang="en-US" sz="1000" dirty="0">
                <a:solidFill>
                  <a:srgbClr val="000000"/>
                </a:solidFill>
              </a:rPr>
              <a:t>YOUR BROKER NAME – YOUR CITY, STATE</a:t>
            </a:r>
          </a:p>
        </p:txBody>
      </p:sp>
      <p:pic>
        <p:nvPicPr>
          <p:cNvPr id="1069" name="Picture 45" descr="CNHS Logo Regula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36538" y="66675"/>
            <a:ext cx="749300" cy="504825"/>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073" name="Line 49"/>
          <p:cNvSpPr>
            <a:spLocks noChangeShapeType="1"/>
          </p:cNvSpPr>
          <p:nvPr userDrawn="1"/>
        </p:nvSpPr>
        <p:spPr bwMode="auto">
          <a:xfrm flipV="1">
            <a:off x="152400" y="66675"/>
            <a:ext cx="0" cy="504825"/>
          </a:xfrm>
          <a:prstGeom prst="line">
            <a:avLst/>
          </a:prstGeom>
          <a:noFill/>
          <a:ln w="381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74" name="Line 50"/>
          <p:cNvSpPr>
            <a:spLocks noChangeShapeType="1"/>
          </p:cNvSpPr>
          <p:nvPr userDrawn="1"/>
        </p:nvSpPr>
        <p:spPr bwMode="auto">
          <a:xfrm flipH="1">
            <a:off x="0" y="323850"/>
            <a:ext cx="152400" cy="0"/>
          </a:xfrm>
          <a:prstGeom prst="line">
            <a:avLst/>
          </a:prstGeom>
          <a:noFill/>
          <a:ln w="381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082" name="Picture 58" descr="RCC Logo"/>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1044575" y="63500"/>
            <a:ext cx="76427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randomBar dir="vert"/>
  </p:transition>
  <p:hf sldNum="0" hdr="0" dt="0"/>
  <p:txStyles>
    <p:titleStyle>
      <a:lvl1pPr algn="l" rtl="0" fontAlgn="base">
        <a:spcBef>
          <a:spcPct val="0"/>
        </a:spcBef>
        <a:spcAft>
          <a:spcPct val="0"/>
        </a:spcAft>
        <a:defRPr sz="2200" b="1" kern="1200">
          <a:solidFill>
            <a:srgbClr val="DDDDDD"/>
          </a:solidFill>
          <a:latin typeface="+mj-lt"/>
          <a:ea typeface="+mj-ea"/>
          <a:cs typeface="+mj-cs"/>
        </a:defRPr>
      </a:lvl1pPr>
      <a:lvl2pPr algn="l" rtl="0" fontAlgn="base">
        <a:spcBef>
          <a:spcPct val="0"/>
        </a:spcBef>
        <a:spcAft>
          <a:spcPct val="0"/>
        </a:spcAft>
        <a:defRPr sz="2200" b="1">
          <a:solidFill>
            <a:srgbClr val="DDDDDD"/>
          </a:solidFill>
          <a:latin typeface="Arial" panose="020B0604020202020204" pitchFamily="34" charset="0"/>
        </a:defRPr>
      </a:lvl2pPr>
      <a:lvl3pPr algn="l" rtl="0" fontAlgn="base">
        <a:spcBef>
          <a:spcPct val="0"/>
        </a:spcBef>
        <a:spcAft>
          <a:spcPct val="0"/>
        </a:spcAft>
        <a:defRPr sz="2200" b="1">
          <a:solidFill>
            <a:srgbClr val="DDDDDD"/>
          </a:solidFill>
          <a:latin typeface="Arial" panose="020B0604020202020204" pitchFamily="34" charset="0"/>
        </a:defRPr>
      </a:lvl3pPr>
      <a:lvl4pPr algn="l" rtl="0" fontAlgn="base">
        <a:spcBef>
          <a:spcPct val="0"/>
        </a:spcBef>
        <a:spcAft>
          <a:spcPct val="0"/>
        </a:spcAft>
        <a:defRPr sz="2200" b="1">
          <a:solidFill>
            <a:srgbClr val="DDDDDD"/>
          </a:solidFill>
          <a:latin typeface="Arial" panose="020B0604020202020204" pitchFamily="34" charset="0"/>
        </a:defRPr>
      </a:lvl4pPr>
      <a:lvl5pPr algn="l" rtl="0" fontAlgn="base">
        <a:spcBef>
          <a:spcPct val="0"/>
        </a:spcBef>
        <a:spcAft>
          <a:spcPct val="0"/>
        </a:spcAft>
        <a:defRPr sz="2200" b="1">
          <a:solidFill>
            <a:srgbClr val="DDDDDD"/>
          </a:solidFill>
          <a:latin typeface="Arial" panose="020B0604020202020204" pitchFamily="34" charset="0"/>
        </a:defRPr>
      </a:lvl5pPr>
      <a:lvl6pPr marL="457200" algn="l" rtl="0" fontAlgn="base">
        <a:spcBef>
          <a:spcPct val="0"/>
        </a:spcBef>
        <a:spcAft>
          <a:spcPct val="0"/>
        </a:spcAft>
        <a:defRPr sz="2200" b="1">
          <a:solidFill>
            <a:srgbClr val="DDDDDD"/>
          </a:solidFill>
          <a:latin typeface="Arial" panose="020B0604020202020204" pitchFamily="34" charset="0"/>
        </a:defRPr>
      </a:lvl6pPr>
      <a:lvl7pPr marL="914400" algn="l" rtl="0" fontAlgn="base">
        <a:spcBef>
          <a:spcPct val="0"/>
        </a:spcBef>
        <a:spcAft>
          <a:spcPct val="0"/>
        </a:spcAft>
        <a:defRPr sz="2200" b="1">
          <a:solidFill>
            <a:srgbClr val="DDDDDD"/>
          </a:solidFill>
          <a:latin typeface="Arial" panose="020B0604020202020204" pitchFamily="34" charset="0"/>
        </a:defRPr>
      </a:lvl7pPr>
      <a:lvl8pPr marL="1371600" algn="l" rtl="0" fontAlgn="base">
        <a:spcBef>
          <a:spcPct val="0"/>
        </a:spcBef>
        <a:spcAft>
          <a:spcPct val="0"/>
        </a:spcAft>
        <a:defRPr sz="2200" b="1">
          <a:solidFill>
            <a:srgbClr val="DDDDDD"/>
          </a:solidFill>
          <a:latin typeface="Arial" panose="020B0604020202020204" pitchFamily="34" charset="0"/>
        </a:defRPr>
      </a:lvl8pPr>
      <a:lvl9pPr marL="1828800" algn="l" rtl="0" fontAlgn="base">
        <a:spcBef>
          <a:spcPct val="0"/>
        </a:spcBef>
        <a:spcAft>
          <a:spcPct val="0"/>
        </a:spcAft>
        <a:defRPr sz="2200" b="1">
          <a:solidFill>
            <a:srgbClr val="DDDDDD"/>
          </a:solidFill>
          <a:latin typeface="Arial" panose="020B0604020202020204" pitchFamily="34" charset="0"/>
        </a:defRPr>
      </a:lvl9pPr>
    </p:titleStyle>
    <p:bodyStyle>
      <a:lvl1pPr marL="342900" indent="-342900" algn="l" rtl="0" fontAlgn="base">
        <a:spcBef>
          <a:spcPct val="20000"/>
        </a:spcBef>
        <a:spcAft>
          <a:spcPct val="0"/>
        </a:spcAft>
        <a:buClr>
          <a:srgbClr val="FF0000"/>
        </a:buClr>
        <a:buChar char="•"/>
        <a:defRPr sz="2200" b="1" i="1" kern="1200">
          <a:solidFill>
            <a:schemeClr val="tx1"/>
          </a:solidFill>
          <a:latin typeface="+mn-lt"/>
          <a:ea typeface="+mn-ea"/>
          <a:cs typeface="+mn-cs"/>
        </a:defRPr>
      </a:lvl1pPr>
      <a:lvl2pPr marL="742950" indent="-285750" algn="l" rtl="0" fontAlgn="base">
        <a:spcBef>
          <a:spcPct val="20000"/>
        </a:spcBef>
        <a:spcAft>
          <a:spcPct val="0"/>
        </a:spcAft>
        <a:buChar char="–"/>
        <a:defRPr sz="2200" b="1" i="1" kern="1200">
          <a:solidFill>
            <a:schemeClr val="tx1"/>
          </a:solidFill>
          <a:latin typeface="+mn-lt"/>
          <a:ea typeface="+mn-ea"/>
          <a:cs typeface="+mn-cs"/>
        </a:defRPr>
      </a:lvl2pPr>
      <a:lvl3pPr marL="1143000" indent="-228600" algn="l" rtl="0" fontAlgn="base">
        <a:spcBef>
          <a:spcPct val="20000"/>
        </a:spcBef>
        <a:spcAft>
          <a:spcPct val="0"/>
        </a:spcAft>
        <a:buChar char="•"/>
        <a:defRPr sz="2200" b="1" i="1" kern="1200">
          <a:solidFill>
            <a:schemeClr val="tx1"/>
          </a:solidFill>
          <a:latin typeface="+mn-lt"/>
          <a:ea typeface="+mn-ea"/>
          <a:cs typeface="+mn-cs"/>
        </a:defRPr>
      </a:lvl3pPr>
      <a:lvl4pPr marL="1600200" indent="-228600" algn="l" rtl="0" fontAlgn="base">
        <a:spcBef>
          <a:spcPct val="20000"/>
        </a:spcBef>
        <a:spcAft>
          <a:spcPct val="0"/>
        </a:spcAft>
        <a:buChar char="–"/>
        <a:defRPr sz="2200" b="1" i="1" kern="1200">
          <a:solidFill>
            <a:schemeClr val="tx1"/>
          </a:solidFill>
          <a:latin typeface="+mn-lt"/>
          <a:ea typeface="+mn-ea"/>
          <a:cs typeface="+mn-cs"/>
        </a:defRPr>
      </a:lvl4pPr>
      <a:lvl5pPr marL="2057400" indent="-228600" algn="l" rtl="0" fontAlgn="base">
        <a:spcBef>
          <a:spcPct val="20000"/>
        </a:spcBef>
        <a:spcAft>
          <a:spcPct val="0"/>
        </a:spcAft>
        <a:buChar char="»"/>
        <a:defRPr sz="2200" b="1" 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ltLang="en-US" dirty="0"/>
              <a:t>Your Name, RCC, RRS</a:t>
            </a:r>
          </a:p>
        </p:txBody>
      </p:sp>
      <p:sp>
        <p:nvSpPr>
          <p:cNvPr id="18434" name="Rectangle 2"/>
          <p:cNvSpPr>
            <a:spLocks noGrp="1" noChangeArrowheads="1"/>
          </p:cNvSpPr>
          <p:nvPr>
            <p:ph type="title"/>
          </p:nvPr>
        </p:nvSpPr>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Residential Remodeling Specialist PresentationBuilder™</a:t>
            </a:r>
          </a:p>
        </p:txBody>
      </p:sp>
      <p:sp>
        <p:nvSpPr>
          <p:cNvPr id="18435" name="Rectangle 3"/>
          <p:cNvSpPr>
            <a:spLocks noGrp="1" noChangeArrowheads="1"/>
          </p:cNvSpPr>
          <p:nvPr>
            <p:ph type="body" idx="1"/>
          </p:nvPr>
        </p:nvSpPr>
        <p:spPr>
          <a:xfrm>
            <a:off x="1676400" y="1219200"/>
            <a:ext cx="6705600" cy="4495800"/>
          </a:xfrm>
        </p:spPr>
        <p:txBody>
          <a:bodyPr/>
          <a:lstStyle/>
          <a:p>
            <a:pPr>
              <a:lnSpc>
                <a:spcPct val="150000"/>
              </a:lnSpc>
              <a:spcBef>
                <a:spcPts val="600"/>
              </a:spcBef>
              <a:buFontTx/>
              <a:buNone/>
            </a:pPr>
            <a:r>
              <a:rPr lang="en-US" altLang="en-US" sz="2000" dirty="0">
                <a:latin typeface="Lato" panose="020F0502020204030203" pitchFamily="34" charset="0"/>
                <a:ea typeface="Lato" panose="020F0502020204030203" pitchFamily="34" charset="0"/>
                <a:cs typeface="Lato" panose="020F0502020204030203" pitchFamily="34" charset="0"/>
              </a:rPr>
              <a:t>	</a:t>
            </a:r>
            <a:r>
              <a:rPr lang="en-US" altLang="en-US" sz="1600" dirty="0">
                <a:latin typeface="Lato" panose="020F0502020204030203" pitchFamily="34" charset="0"/>
                <a:ea typeface="Lato" panose="020F0502020204030203" pitchFamily="34" charset="0"/>
                <a:cs typeface="Lato" panose="020F0502020204030203" pitchFamily="34" charset="0"/>
              </a:rPr>
              <a:t>The following slides are designed for your use in presentations made to your clients as they consider and plan their home improvement. Some are appropriate for an initial introduction of your expertise, highlighting some of the services and benefits you can provide. Others can be used to educate the buyers to help them enjoy a successful home improvement experience. The content here can also be easily adapted for use in your marketing as well. All of the slides can serve to help establish you as an expert in the area of remodeling and overall home improvement, set you apart from your competition, and enhance your sales success. </a:t>
            </a:r>
            <a:endParaRPr lang="en-US" altLang="en-US" sz="2000" dirty="0">
              <a:latin typeface="Lato" panose="020F0502020204030203" pitchFamily="34" charset="0"/>
              <a:ea typeface="Lato" panose="020F0502020204030203" pitchFamily="34" charset="0"/>
              <a:cs typeface="Lato" panose="020F0502020204030203" pitchFamily="34" charset="0"/>
            </a:endParaRPr>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a:xfrm>
            <a:off x="990600" y="609600"/>
            <a:ext cx="8153400" cy="381000"/>
          </a:xfrm>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Maximizing Your Home’s Resale Value</a:t>
            </a:r>
          </a:p>
        </p:txBody>
      </p:sp>
      <p:sp>
        <p:nvSpPr>
          <p:cNvPr id="4099" name="Rectangle 3"/>
          <p:cNvSpPr>
            <a:spLocks noGrp="1" noChangeArrowheads="1"/>
          </p:cNvSpPr>
          <p:nvPr>
            <p:ph type="body" idx="1"/>
          </p:nvPr>
        </p:nvSpPr>
        <p:spPr>
          <a:xfrm>
            <a:off x="1676400" y="1295400"/>
            <a:ext cx="7086600" cy="4648200"/>
          </a:xfrm>
        </p:spPr>
        <p:txBody>
          <a:bodyPr/>
          <a:lstStyle/>
          <a:p>
            <a:pPr marL="457200" indent="-457200">
              <a:spcBef>
                <a:spcPts val="1200"/>
              </a:spcBef>
              <a:buFont typeface="+mj-lt"/>
              <a:buAutoNum type="arabicPeriod" startAt="10"/>
            </a:pPr>
            <a:r>
              <a:rPr lang="en-US" dirty="0">
                <a:latin typeface="Lato" panose="020F0502020204030203" pitchFamily="34" charset="0"/>
                <a:ea typeface="Lato" panose="020F0502020204030203" pitchFamily="34" charset="0"/>
                <a:cs typeface="Lato" panose="020F0502020204030203" pitchFamily="34" charset="0"/>
              </a:rPr>
              <a:t>Kitchen</a:t>
            </a:r>
          </a:p>
          <a:p>
            <a:pPr marL="457200" indent="-457200">
              <a:spcBef>
                <a:spcPts val="1200"/>
              </a:spcBef>
              <a:buFont typeface="+mj-lt"/>
              <a:buAutoNum type="arabicPeriod" startAt="10"/>
            </a:pPr>
            <a:r>
              <a:rPr lang="en-US" dirty="0">
                <a:latin typeface="Lato" panose="020F0502020204030203" pitchFamily="34" charset="0"/>
                <a:ea typeface="Lato" panose="020F0502020204030203" pitchFamily="34" charset="0"/>
                <a:cs typeface="Lato" panose="020F0502020204030203" pitchFamily="34" charset="0"/>
              </a:rPr>
              <a:t>Bathrooms</a:t>
            </a:r>
          </a:p>
          <a:p>
            <a:pPr marL="457200" indent="-457200">
              <a:spcBef>
                <a:spcPts val="1200"/>
              </a:spcBef>
              <a:buFont typeface="+mj-lt"/>
              <a:buAutoNum type="arabicPeriod" startAt="10"/>
            </a:pPr>
            <a:r>
              <a:rPr lang="en-US" dirty="0">
                <a:latin typeface="Lato" panose="020F0502020204030203" pitchFamily="34" charset="0"/>
                <a:ea typeface="Lato" panose="020F0502020204030203" pitchFamily="34" charset="0"/>
                <a:cs typeface="Lato" panose="020F0502020204030203" pitchFamily="34" charset="0"/>
              </a:rPr>
              <a:t>Flooring</a:t>
            </a:r>
          </a:p>
          <a:p>
            <a:pPr marL="457200" indent="-457200">
              <a:spcBef>
                <a:spcPts val="1200"/>
              </a:spcBef>
              <a:buFont typeface="+mj-lt"/>
              <a:buAutoNum type="arabicPeriod" startAt="10"/>
            </a:pPr>
            <a:r>
              <a:rPr lang="en-US" dirty="0">
                <a:latin typeface="Lato" panose="020F0502020204030203" pitchFamily="34" charset="0"/>
                <a:ea typeface="Lato" panose="020F0502020204030203" pitchFamily="34" charset="0"/>
                <a:cs typeface="Lato" panose="020F0502020204030203" pitchFamily="34" charset="0"/>
              </a:rPr>
              <a:t>Basement </a:t>
            </a:r>
          </a:p>
          <a:p>
            <a:pPr marL="457200" indent="-457200">
              <a:spcBef>
                <a:spcPts val="1200"/>
              </a:spcBef>
              <a:buFont typeface="+mj-lt"/>
              <a:buAutoNum type="arabicPeriod" startAt="10"/>
            </a:pPr>
            <a:r>
              <a:rPr lang="en-US" dirty="0">
                <a:latin typeface="Lato" panose="020F0502020204030203" pitchFamily="34" charset="0"/>
                <a:ea typeface="Lato" panose="020F0502020204030203" pitchFamily="34" charset="0"/>
                <a:cs typeface="Lato" panose="020F0502020204030203" pitchFamily="34" charset="0"/>
              </a:rPr>
              <a:t>Attic</a:t>
            </a:r>
          </a:p>
          <a:p>
            <a:pPr marL="457200" indent="-457200">
              <a:spcBef>
                <a:spcPts val="1200"/>
              </a:spcBef>
              <a:buFont typeface="+mj-lt"/>
              <a:buAutoNum type="arabicPeriod" startAt="10"/>
            </a:pPr>
            <a:r>
              <a:rPr lang="en-US" dirty="0">
                <a:latin typeface="Lato" panose="020F0502020204030203" pitchFamily="34" charset="0"/>
                <a:ea typeface="Lato" panose="020F0502020204030203" pitchFamily="34" charset="0"/>
                <a:cs typeface="Lato" panose="020F0502020204030203" pitchFamily="34" charset="0"/>
              </a:rPr>
              <a:t>Garage</a:t>
            </a:r>
          </a:p>
        </p:txBody>
      </p:sp>
    </p:spTree>
    <p:extLst>
      <p:ext uri="{BB962C8B-B14F-4D97-AF65-F5344CB8AC3E}">
        <p14:creationId xmlns:p14="http://schemas.microsoft.com/office/powerpoint/2010/main" val="1081440190"/>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099">
                                            <p:txEl>
                                              <p:pRg st="5" end="5"/>
                                            </p:txEl>
                                          </p:spTgt>
                                        </p:tgtEl>
                                        <p:attrNameLst>
                                          <p:attrName>style.visibility</p:attrName>
                                        </p:attrNameLst>
                                      </p:cBhvr>
                                      <p:to>
                                        <p:strVal val="visible"/>
                                      </p:to>
                                    </p:set>
                                    <p:animEffect transition="in" filter="fade">
                                      <p:cBhvr>
                                        <p:cTn id="32" dur="500"/>
                                        <p:tgtEl>
                                          <p:spTgt spid="40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a:xfrm>
            <a:off x="990600" y="609600"/>
            <a:ext cx="8153400" cy="381000"/>
          </a:xfrm>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Planning Your Home Remodeling </a:t>
            </a:r>
          </a:p>
        </p:txBody>
      </p:sp>
      <p:sp>
        <p:nvSpPr>
          <p:cNvPr id="4099" name="Rectangle 3"/>
          <p:cNvSpPr>
            <a:spLocks noGrp="1" noChangeArrowheads="1"/>
          </p:cNvSpPr>
          <p:nvPr>
            <p:ph type="body" idx="1"/>
          </p:nvPr>
        </p:nvSpPr>
        <p:spPr>
          <a:xfrm>
            <a:off x="1676400" y="1295400"/>
            <a:ext cx="7086600" cy="4648200"/>
          </a:xfrm>
        </p:spPr>
        <p:txBody>
          <a:bodyPr/>
          <a:lstStyle/>
          <a:p>
            <a:pPr marL="457200" indent="-457200">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Pre-Remodeling Home Inspection</a:t>
            </a:r>
          </a:p>
          <a:p>
            <a:pPr marL="457200" indent="-457200">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Explore financial options to fund remodeling </a:t>
            </a:r>
          </a:p>
          <a:p>
            <a:pPr marL="457200" indent="-457200">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Begin to develop Scope of Work (SOW)</a:t>
            </a:r>
            <a:endParaRPr lang="en-US" sz="2000" dirty="0">
              <a:latin typeface="Lato" panose="020F0502020204030203" pitchFamily="34" charset="0"/>
              <a:ea typeface="Lato" panose="020F0502020204030203" pitchFamily="34" charset="0"/>
              <a:cs typeface="Lato" panose="020F0502020204030203" pitchFamily="34" charset="0"/>
            </a:endParaRPr>
          </a:p>
          <a:p>
            <a:pPr marL="914400" lvl="1" indent="-457200">
              <a:spcBef>
                <a:spcPts val="1200"/>
              </a:spcBef>
              <a:buFont typeface="+mj-lt"/>
              <a:buAutoNum type="alphaLcPeriod"/>
            </a:pPr>
            <a:r>
              <a:rPr lang="en-US" dirty="0">
                <a:latin typeface="Lato" panose="020F0502020204030203" pitchFamily="34" charset="0"/>
                <a:ea typeface="Lato" panose="020F0502020204030203" pitchFamily="34" charset="0"/>
                <a:cs typeface="Lato" panose="020F0502020204030203" pitchFamily="34" charset="0"/>
              </a:rPr>
              <a:t>Determine “Must Do’s”</a:t>
            </a:r>
          </a:p>
          <a:p>
            <a:pPr marL="914400" lvl="1" indent="-457200">
              <a:spcBef>
                <a:spcPts val="1200"/>
              </a:spcBef>
              <a:buFont typeface="+mj-lt"/>
              <a:buAutoNum type="alphaLcPeriod"/>
            </a:pPr>
            <a:r>
              <a:rPr lang="en-US" dirty="0">
                <a:latin typeface="Lato" panose="020F0502020204030203" pitchFamily="34" charset="0"/>
                <a:ea typeface="Lato" panose="020F0502020204030203" pitchFamily="34" charset="0"/>
                <a:cs typeface="Lato" panose="020F0502020204030203" pitchFamily="34" charset="0"/>
              </a:rPr>
              <a:t>Identify “Should Do’s”</a:t>
            </a:r>
          </a:p>
          <a:p>
            <a:pPr marL="914400" lvl="1" indent="-457200">
              <a:spcBef>
                <a:spcPts val="1200"/>
              </a:spcBef>
              <a:buFont typeface="+mj-lt"/>
              <a:buAutoNum type="alphaLcPeriod"/>
            </a:pPr>
            <a:r>
              <a:rPr lang="en-US" dirty="0">
                <a:latin typeface="Lato" panose="020F0502020204030203" pitchFamily="34" charset="0"/>
                <a:ea typeface="Lato" panose="020F0502020204030203" pitchFamily="34" charset="0"/>
                <a:cs typeface="Lato" panose="020F0502020204030203" pitchFamily="34" charset="0"/>
              </a:rPr>
              <a:t>Explore “Like to Do’s”</a:t>
            </a:r>
          </a:p>
        </p:txBody>
      </p:sp>
    </p:spTree>
    <p:extLst>
      <p:ext uri="{BB962C8B-B14F-4D97-AF65-F5344CB8AC3E}">
        <p14:creationId xmlns:p14="http://schemas.microsoft.com/office/powerpoint/2010/main" val="92092709"/>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099">
                                            <p:txEl>
                                              <p:pRg st="5" end="5"/>
                                            </p:txEl>
                                          </p:spTgt>
                                        </p:tgtEl>
                                        <p:attrNameLst>
                                          <p:attrName>style.visibility</p:attrName>
                                        </p:attrNameLst>
                                      </p:cBhvr>
                                      <p:to>
                                        <p:strVal val="visible"/>
                                      </p:to>
                                    </p:set>
                                    <p:animEffect transition="in" filter="fade">
                                      <p:cBhvr>
                                        <p:cTn id="32" dur="500"/>
                                        <p:tgtEl>
                                          <p:spTgt spid="40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a:xfrm>
            <a:off x="990600" y="609600"/>
            <a:ext cx="8077200" cy="381000"/>
          </a:xfrm>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Planning Your Home Remodeling </a:t>
            </a:r>
          </a:p>
        </p:txBody>
      </p:sp>
      <p:sp>
        <p:nvSpPr>
          <p:cNvPr id="4099" name="Rectangle 3"/>
          <p:cNvSpPr>
            <a:spLocks noGrp="1" noChangeArrowheads="1"/>
          </p:cNvSpPr>
          <p:nvPr>
            <p:ph type="body" idx="1"/>
          </p:nvPr>
        </p:nvSpPr>
        <p:spPr>
          <a:xfrm>
            <a:off x="1676400" y="1295400"/>
            <a:ext cx="7086600" cy="4648200"/>
          </a:xfrm>
        </p:spPr>
        <p:txBody>
          <a:bodyPr/>
          <a:lstStyle/>
          <a:p>
            <a:pPr marL="457200" indent="-457200">
              <a:spcBef>
                <a:spcPts val="1200"/>
              </a:spcBef>
              <a:buFont typeface="+mj-lt"/>
              <a:buAutoNum type="arabicPeriod" startAt="4"/>
            </a:pPr>
            <a:r>
              <a:rPr lang="en-US" dirty="0">
                <a:latin typeface="Lato" panose="020F0502020204030203" pitchFamily="34" charset="0"/>
                <a:ea typeface="Lato" panose="020F0502020204030203" pitchFamily="34" charset="0"/>
                <a:cs typeface="Lato" panose="020F0502020204030203" pitchFamily="34" charset="0"/>
              </a:rPr>
              <a:t>Take photos and video of home for contractors and suppliers</a:t>
            </a:r>
          </a:p>
          <a:p>
            <a:pPr marL="457200" indent="-457200">
              <a:spcBef>
                <a:spcPts val="1200"/>
              </a:spcBef>
              <a:buFont typeface="+mj-lt"/>
              <a:buAutoNum type="arabicPeriod" startAt="4"/>
            </a:pPr>
            <a:r>
              <a:rPr lang="en-US" dirty="0">
                <a:latin typeface="Lato" panose="020F0502020204030203" pitchFamily="34" charset="0"/>
                <a:ea typeface="Lato" panose="020F0502020204030203" pitchFamily="34" charset="0"/>
                <a:cs typeface="Lato" panose="020F0502020204030203" pitchFamily="34" charset="0"/>
              </a:rPr>
              <a:t>Collect design ideas, photos, visit model homes and websites</a:t>
            </a:r>
          </a:p>
          <a:p>
            <a:pPr marL="457200" indent="-457200">
              <a:spcBef>
                <a:spcPts val="1200"/>
              </a:spcBef>
              <a:buFont typeface="+mj-lt"/>
              <a:buAutoNum type="arabicPeriod" startAt="4"/>
            </a:pPr>
            <a:r>
              <a:rPr lang="en-US" dirty="0">
                <a:latin typeface="Lato" panose="020F0502020204030203" pitchFamily="34" charset="0"/>
                <a:ea typeface="Lato" panose="020F0502020204030203" pitchFamily="34" charset="0"/>
                <a:cs typeface="Lato" panose="020F0502020204030203" pitchFamily="34" charset="0"/>
              </a:rPr>
              <a:t>Take measurements of rooms, walls, cabinets, etc.</a:t>
            </a:r>
          </a:p>
          <a:p>
            <a:pPr marL="457200" indent="-457200">
              <a:spcBef>
                <a:spcPts val="1200"/>
              </a:spcBef>
              <a:buFont typeface="+mj-lt"/>
              <a:buAutoNum type="arabicPeriod" startAt="4"/>
            </a:pPr>
            <a:r>
              <a:rPr lang="en-US" dirty="0">
                <a:latin typeface="Lato" panose="020F0502020204030203" pitchFamily="34" charset="0"/>
                <a:ea typeface="Lato" panose="020F0502020204030203" pitchFamily="34" charset="0"/>
                <a:cs typeface="Lato" panose="020F0502020204030203" pitchFamily="34" charset="0"/>
              </a:rPr>
              <a:t>Hire Architect / Engineer</a:t>
            </a:r>
          </a:p>
          <a:p>
            <a:pPr marL="457200" indent="-457200">
              <a:spcBef>
                <a:spcPts val="1200"/>
              </a:spcBef>
              <a:buFont typeface="+mj-lt"/>
              <a:buAutoNum type="arabicPeriod" startAt="4"/>
            </a:pPr>
            <a:r>
              <a:rPr lang="en-US" dirty="0">
                <a:latin typeface="Lato" panose="020F0502020204030203" pitchFamily="34" charset="0"/>
                <a:ea typeface="Lato" panose="020F0502020204030203" pitchFamily="34" charset="0"/>
                <a:cs typeface="Lato" panose="020F0502020204030203" pitchFamily="34" charset="0"/>
              </a:rPr>
              <a:t>Create floor plan and virtual walk-through</a:t>
            </a:r>
          </a:p>
          <a:p>
            <a:pPr marL="457200" indent="-457200">
              <a:buFont typeface="+mj-lt"/>
              <a:buAutoNum type="arabicPeriod" startAt="4"/>
            </a:pPr>
            <a:endParaRPr lang="en-US"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507826941"/>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a:xfrm>
            <a:off x="990600" y="609600"/>
            <a:ext cx="8153400" cy="381000"/>
          </a:xfrm>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Planning Your Home Remodeling </a:t>
            </a:r>
          </a:p>
        </p:txBody>
      </p:sp>
      <p:sp>
        <p:nvSpPr>
          <p:cNvPr id="4099" name="Rectangle 3"/>
          <p:cNvSpPr>
            <a:spLocks noGrp="1" noChangeArrowheads="1"/>
          </p:cNvSpPr>
          <p:nvPr>
            <p:ph type="body" idx="1"/>
          </p:nvPr>
        </p:nvSpPr>
        <p:spPr>
          <a:xfrm>
            <a:off x="1676400" y="1295400"/>
            <a:ext cx="7086600" cy="4648200"/>
          </a:xfrm>
        </p:spPr>
        <p:txBody>
          <a:bodyPr/>
          <a:lstStyle/>
          <a:p>
            <a:pPr marL="457200" indent="-457200">
              <a:spcBef>
                <a:spcPts val="1200"/>
              </a:spcBef>
              <a:buFont typeface="+mj-lt"/>
              <a:buAutoNum type="arabicPeriod" startAt="9"/>
            </a:pPr>
            <a:r>
              <a:rPr lang="en-US" dirty="0">
                <a:latin typeface="Lato" panose="020F0502020204030203" pitchFamily="34" charset="0"/>
                <a:ea typeface="Lato" panose="020F0502020204030203" pitchFamily="34" charset="0"/>
                <a:cs typeface="Lato" panose="020F0502020204030203" pitchFamily="34" charset="0"/>
              </a:rPr>
              <a:t>Hire design service, augmented reality imaging</a:t>
            </a:r>
          </a:p>
          <a:p>
            <a:pPr marL="457200" indent="-457200">
              <a:spcBef>
                <a:spcPts val="1200"/>
              </a:spcBef>
              <a:buFont typeface="+mj-lt"/>
              <a:buAutoNum type="arabicPeriod" startAt="9"/>
            </a:pPr>
            <a:r>
              <a:rPr lang="en-US" dirty="0">
                <a:latin typeface="Lato" panose="020F0502020204030203" pitchFamily="34" charset="0"/>
                <a:ea typeface="Lato" panose="020F0502020204030203" pitchFamily="34" charset="0"/>
                <a:cs typeface="Lato" panose="020F0502020204030203" pitchFamily="34" charset="0"/>
              </a:rPr>
              <a:t>Lay out furniture on plans or with tape on floor</a:t>
            </a:r>
          </a:p>
          <a:p>
            <a:pPr marL="457200" indent="-457200">
              <a:spcBef>
                <a:spcPts val="1200"/>
              </a:spcBef>
              <a:buFont typeface="+mj-lt"/>
              <a:buAutoNum type="arabicPeriod" startAt="9"/>
            </a:pPr>
            <a:r>
              <a:rPr lang="en-US" dirty="0">
                <a:latin typeface="Lato" panose="020F0502020204030203" pitchFamily="34" charset="0"/>
                <a:ea typeface="Lato" panose="020F0502020204030203" pitchFamily="34" charset="0"/>
                <a:cs typeface="Lato" panose="020F0502020204030203" pitchFamily="34" charset="0"/>
              </a:rPr>
              <a:t>Develop preliminary drawings and specifications</a:t>
            </a:r>
          </a:p>
          <a:p>
            <a:pPr marL="457200" indent="-457200">
              <a:spcBef>
                <a:spcPts val="1200"/>
              </a:spcBef>
              <a:buFont typeface="+mj-lt"/>
              <a:buAutoNum type="arabicPeriod" startAt="9"/>
            </a:pPr>
            <a:r>
              <a:rPr lang="en-US" dirty="0">
                <a:latin typeface="Lato" panose="020F0502020204030203" pitchFamily="34" charset="0"/>
                <a:ea typeface="Lato" panose="020F0502020204030203" pitchFamily="34" charset="0"/>
                <a:cs typeface="Lato" panose="020F0502020204030203" pitchFamily="34" charset="0"/>
              </a:rPr>
              <a:t>Compile preliminary cost estimates</a:t>
            </a:r>
          </a:p>
          <a:p>
            <a:pPr marL="0" indent="0">
              <a:buNone/>
            </a:pPr>
            <a:endParaRPr lang="en-US"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749486078"/>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What Kind of Contractor Do You Need?</a:t>
            </a:r>
          </a:p>
        </p:txBody>
      </p:sp>
      <p:sp>
        <p:nvSpPr>
          <p:cNvPr id="4099" name="Rectangle 3"/>
          <p:cNvSpPr>
            <a:spLocks noGrp="1" noChangeArrowheads="1"/>
          </p:cNvSpPr>
          <p:nvPr>
            <p:ph type="body" idx="1"/>
          </p:nvPr>
        </p:nvSpPr>
        <p:spPr>
          <a:xfrm>
            <a:off x="1752600" y="1295400"/>
            <a:ext cx="6781800" cy="4648200"/>
          </a:xfrm>
        </p:spPr>
        <p:txBody>
          <a:bodyPr/>
          <a:lstStyle/>
          <a:p>
            <a:pPr marL="457200" indent="-457200">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Handyman / Pickup Truck Contractors</a:t>
            </a:r>
          </a:p>
          <a:p>
            <a:pPr marL="457200" indent="-457200">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Service Contractors</a:t>
            </a:r>
          </a:p>
          <a:p>
            <a:pPr marL="457200" indent="-457200">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Specialty / Trade Contractors</a:t>
            </a:r>
          </a:p>
          <a:p>
            <a:pPr marL="914400" lvl="1" indent="-457200">
              <a:spcBef>
                <a:spcPts val="1200"/>
              </a:spcBef>
              <a:buFont typeface="+mj-lt"/>
              <a:buAutoNum type="alphaLcPeriod"/>
            </a:pPr>
            <a:r>
              <a:rPr lang="en-US" sz="1800" dirty="0">
                <a:latin typeface="Lato" panose="020F0502020204030203" pitchFamily="34" charset="0"/>
                <a:ea typeface="Lato" panose="020F0502020204030203" pitchFamily="34" charset="0"/>
                <a:cs typeface="Lato" panose="020F0502020204030203" pitchFamily="34" charset="0"/>
              </a:rPr>
              <a:t>Carpentry / Electrical / Plumbing / HVAC / Technology</a:t>
            </a:r>
          </a:p>
          <a:p>
            <a:pPr marL="914400" lvl="1" indent="-457200">
              <a:spcBef>
                <a:spcPts val="1200"/>
              </a:spcBef>
              <a:buFont typeface="+mj-lt"/>
              <a:buAutoNum type="alphaLcPeriod"/>
            </a:pPr>
            <a:r>
              <a:rPr lang="en-US" sz="1800" dirty="0">
                <a:latin typeface="Lato" panose="020F0502020204030203" pitchFamily="34" charset="0"/>
                <a:ea typeface="Lato" panose="020F0502020204030203" pitchFamily="34" charset="0"/>
                <a:cs typeface="Lato" panose="020F0502020204030203" pitchFamily="34" charset="0"/>
              </a:rPr>
              <a:t>Kitchen &amp; Bath / Flooring / Tile &amp; Marble</a:t>
            </a:r>
          </a:p>
          <a:p>
            <a:pPr marL="914400" lvl="1" indent="-457200">
              <a:spcBef>
                <a:spcPts val="1200"/>
              </a:spcBef>
              <a:buFont typeface="+mj-lt"/>
              <a:buAutoNum type="alphaLcPeriod"/>
            </a:pPr>
            <a:r>
              <a:rPr lang="en-US" sz="1800" dirty="0">
                <a:latin typeface="Lato" panose="020F0502020204030203" pitchFamily="34" charset="0"/>
                <a:ea typeface="Lato" panose="020F0502020204030203" pitchFamily="34" charset="0"/>
                <a:cs typeface="Lato" panose="020F0502020204030203" pitchFamily="34" charset="0"/>
              </a:rPr>
              <a:t>Windows &amp; Doors / Siding / Roofing / Overhead Doors</a:t>
            </a:r>
          </a:p>
          <a:p>
            <a:pPr marL="914400" lvl="1" indent="-457200">
              <a:spcBef>
                <a:spcPts val="1200"/>
              </a:spcBef>
              <a:buFont typeface="+mj-lt"/>
              <a:buAutoNum type="alphaLcPeriod"/>
            </a:pPr>
            <a:r>
              <a:rPr lang="en-US" sz="1800" dirty="0">
                <a:latin typeface="Lato" panose="020F0502020204030203" pitchFamily="34" charset="0"/>
                <a:ea typeface="Lato" panose="020F0502020204030203" pitchFamily="34" charset="0"/>
                <a:cs typeface="Lato" panose="020F0502020204030203" pitchFamily="34" charset="0"/>
              </a:rPr>
              <a:t>Painting / Wallpaper / Drywall / Insulation</a:t>
            </a:r>
          </a:p>
          <a:p>
            <a:pPr marL="914400" lvl="1" indent="-457200">
              <a:spcBef>
                <a:spcPts val="1200"/>
              </a:spcBef>
              <a:buFont typeface="+mj-lt"/>
              <a:buAutoNum type="alphaLcPeriod"/>
            </a:pPr>
            <a:r>
              <a:rPr lang="en-US" sz="1800" dirty="0">
                <a:latin typeface="Lato" panose="020F0502020204030203" pitchFamily="34" charset="0"/>
                <a:ea typeface="Lato" panose="020F0502020204030203" pitchFamily="34" charset="0"/>
                <a:cs typeface="Lato" panose="020F0502020204030203" pitchFamily="34" charset="0"/>
              </a:rPr>
              <a:t>Concrete / Masonry / Excavating / Landscaping</a:t>
            </a:r>
          </a:p>
          <a:p>
            <a:pPr marL="914400" lvl="1" indent="-457200">
              <a:spcBef>
                <a:spcPts val="1200"/>
              </a:spcBef>
              <a:buFont typeface="+mj-lt"/>
              <a:buAutoNum type="alphaLcPeriod"/>
            </a:pPr>
            <a:r>
              <a:rPr lang="en-US" sz="1800" dirty="0">
                <a:latin typeface="Lato" panose="020F0502020204030203" pitchFamily="34" charset="0"/>
                <a:ea typeface="Lato" panose="020F0502020204030203" pitchFamily="34" charset="0"/>
                <a:cs typeface="Lato" panose="020F0502020204030203" pitchFamily="34" charset="0"/>
              </a:rPr>
              <a:t>Architect / Engineer / Surveyor / Designer</a:t>
            </a:r>
          </a:p>
          <a:p>
            <a:pPr marL="0" indent="0">
              <a:spcBef>
                <a:spcPts val="1200"/>
              </a:spcBef>
              <a:spcAft>
                <a:spcPts val="0"/>
              </a:spcAft>
              <a:buNone/>
            </a:pPr>
            <a:endParaRPr lang="en-US"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567949344"/>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099">
                                            <p:txEl>
                                              <p:pRg st="5" end="5"/>
                                            </p:txEl>
                                          </p:spTgt>
                                        </p:tgtEl>
                                        <p:attrNameLst>
                                          <p:attrName>style.visibility</p:attrName>
                                        </p:attrNameLst>
                                      </p:cBhvr>
                                      <p:to>
                                        <p:strVal val="visible"/>
                                      </p:to>
                                    </p:set>
                                    <p:animEffect transition="in" filter="fade">
                                      <p:cBhvr>
                                        <p:cTn id="32" dur="500"/>
                                        <p:tgtEl>
                                          <p:spTgt spid="409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099">
                                            <p:txEl>
                                              <p:pRg st="6" end="6"/>
                                            </p:txEl>
                                          </p:spTgt>
                                        </p:tgtEl>
                                        <p:attrNameLst>
                                          <p:attrName>style.visibility</p:attrName>
                                        </p:attrNameLst>
                                      </p:cBhvr>
                                      <p:to>
                                        <p:strVal val="visible"/>
                                      </p:to>
                                    </p:set>
                                    <p:animEffect transition="in" filter="fade">
                                      <p:cBhvr>
                                        <p:cTn id="37" dur="500"/>
                                        <p:tgtEl>
                                          <p:spTgt spid="4099">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099">
                                            <p:txEl>
                                              <p:pRg st="7" end="7"/>
                                            </p:txEl>
                                          </p:spTgt>
                                        </p:tgtEl>
                                        <p:attrNameLst>
                                          <p:attrName>style.visibility</p:attrName>
                                        </p:attrNameLst>
                                      </p:cBhvr>
                                      <p:to>
                                        <p:strVal val="visible"/>
                                      </p:to>
                                    </p:set>
                                    <p:animEffect transition="in" filter="fade">
                                      <p:cBhvr>
                                        <p:cTn id="42" dur="500"/>
                                        <p:tgtEl>
                                          <p:spTgt spid="4099">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4099">
                                            <p:txEl>
                                              <p:pRg st="8" end="8"/>
                                            </p:txEl>
                                          </p:spTgt>
                                        </p:tgtEl>
                                        <p:attrNameLst>
                                          <p:attrName>style.visibility</p:attrName>
                                        </p:attrNameLst>
                                      </p:cBhvr>
                                      <p:to>
                                        <p:strVal val="visible"/>
                                      </p:to>
                                    </p:set>
                                    <p:animEffect transition="in" filter="fade">
                                      <p:cBhvr>
                                        <p:cTn id="47" dur="500"/>
                                        <p:tgtEl>
                                          <p:spTgt spid="409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What Kind of Contractor Do You Need?</a:t>
            </a:r>
          </a:p>
        </p:txBody>
      </p:sp>
      <p:sp>
        <p:nvSpPr>
          <p:cNvPr id="4099" name="Rectangle 3"/>
          <p:cNvSpPr>
            <a:spLocks noGrp="1" noChangeArrowheads="1"/>
          </p:cNvSpPr>
          <p:nvPr>
            <p:ph type="body" idx="1"/>
          </p:nvPr>
        </p:nvSpPr>
        <p:spPr>
          <a:xfrm>
            <a:off x="1676400" y="1295400"/>
            <a:ext cx="6858000" cy="4648200"/>
          </a:xfrm>
        </p:spPr>
        <p:txBody>
          <a:bodyPr/>
          <a:lstStyle/>
          <a:p>
            <a:pPr marL="457200" indent="-457200">
              <a:lnSpc>
                <a:spcPct val="150000"/>
              </a:lnSpc>
              <a:spcBef>
                <a:spcPts val="1200"/>
              </a:spcBef>
              <a:buFont typeface="+mj-lt"/>
              <a:buAutoNum type="arabicPeriod" startAt="4"/>
            </a:pPr>
            <a:r>
              <a:rPr lang="en-US" dirty="0">
                <a:latin typeface="Lato" panose="020F0502020204030203" pitchFamily="34" charset="0"/>
                <a:ea typeface="Lato" panose="020F0502020204030203" pitchFamily="34" charset="0"/>
                <a:cs typeface="Lato" panose="020F0502020204030203" pitchFamily="34" charset="0"/>
              </a:rPr>
              <a:t>Minor Remodeling Contractors</a:t>
            </a:r>
          </a:p>
          <a:p>
            <a:pPr marL="457200" indent="-457200">
              <a:lnSpc>
                <a:spcPct val="150000"/>
              </a:lnSpc>
              <a:spcBef>
                <a:spcPts val="1200"/>
              </a:spcBef>
              <a:buFont typeface="+mj-lt"/>
              <a:buAutoNum type="arabicPeriod" startAt="4"/>
            </a:pPr>
            <a:r>
              <a:rPr lang="en-US" dirty="0">
                <a:latin typeface="Lato" panose="020F0502020204030203" pitchFamily="34" charset="0"/>
                <a:ea typeface="Lato" panose="020F0502020204030203" pitchFamily="34" charset="0"/>
                <a:cs typeface="Lato" panose="020F0502020204030203" pitchFamily="34" charset="0"/>
              </a:rPr>
              <a:t>Major Remodeling Contractors</a:t>
            </a:r>
          </a:p>
          <a:p>
            <a:pPr marL="457200" indent="-457200">
              <a:lnSpc>
                <a:spcPct val="150000"/>
              </a:lnSpc>
              <a:spcBef>
                <a:spcPts val="1200"/>
              </a:spcBef>
              <a:buFont typeface="+mj-lt"/>
              <a:buAutoNum type="arabicPeriod" startAt="4"/>
            </a:pPr>
            <a:r>
              <a:rPr lang="en-US" dirty="0">
                <a:latin typeface="Lato" panose="020F0502020204030203" pitchFamily="34" charset="0"/>
                <a:ea typeface="Lato" panose="020F0502020204030203" pitchFamily="34" charset="0"/>
                <a:cs typeface="Lato" panose="020F0502020204030203" pitchFamily="34" charset="0"/>
              </a:rPr>
              <a:t>Design-Build Contractors</a:t>
            </a:r>
          </a:p>
          <a:p>
            <a:pPr marL="457200" indent="-457200">
              <a:lnSpc>
                <a:spcPct val="150000"/>
              </a:lnSpc>
              <a:spcBef>
                <a:spcPts val="1200"/>
              </a:spcBef>
              <a:buFont typeface="+mj-lt"/>
              <a:buAutoNum type="arabicPeriod" startAt="4"/>
            </a:pPr>
            <a:r>
              <a:rPr lang="en-US" dirty="0">
                <a:latin typeface="Lato" panose="020F0502020204030203" pitchFamily="34" charset="0"/>
                <a:ea typeface="Lato" panose="020F0502020204030203" pitchFamily="34" charset="0"/>
                <a:cs typeface="Lato" panose="020F0502020204030203" pitchFamily="34" charset="0"/>
              </a:rPr>
              <a:t>Disaster Restoration Contractors</a:t>
            </a:r>
          </a:p>
          <a:p>
            <a:pPr marL="457200" indent="-457200">
              <a:lnSpc>
                <a:spcPct val="150000"/>
              </a:lnSpc>
              <a:spcBef>
                <a:spcPts val="1200"/>
              </a:spcBef>
              <a:buFont typeface="+mj-lt"/>
              <a:buAutoNum type="arabicPeriod" startAt="4"/>
            </a:pPr>
            <a:r>
              <a:rPr lang="en-US" dirty="0">
                <a:latin typeface="Lato" panose="020F0502020204030203" pitchFamily="34" charset="0"/>
                <a:ea typeface="Lato" panose="020F0502020204030203" pitchFamily="34" charset="0"/>
                <a:cs typeface="Lato" panose="020F0502020204030203" pitchFamily="34" charset="0"/>
              </a:rPr>
              <a:t>Historical Restoration Contractors</a:t>
            </a:r>
          </a:p>
          <a:p>
            <a:pPr marL="0" indent="0">
              <a:spcBef>
                <a:spcPts val="1200"/>
              </a:spcBef>
              <a:spcAft>
                <a:spcPts val="0"/>
              </a:spcAft>
              <a:buNone/>
            </a:pPr>
            <a:endParaRPr lang="en-US"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109468455"/>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Financial Options for Remodeling</a:t>
            </a:r>
          </a:p>
        </p:txBody>
      </p:sp>
      <p:sp>
        <p:nvSpPr>
          <p:cNvPr id="4099" name="Rectangle 3"/>
          <p:cNvSpPr>
            <a:spLocks noGrp="1" noChangeArrowheads="1"/>
          </p:cNvSpPr>
          <p:nvPr>
            <p:ph type="body" idx="1"/>
          </p:nvPr>
        </p:nvSpPr>
        <p:spPr>
          <a:xfrm>
            <a:off x="1676400" y="1295400"/>
            <a:ext cx="6858000" cy="4648200"/>
          </a:xfrm>
        </p:spPr>
        <p:txBody>
          <a:bodyPr/>
          <a:lstStyle/>
          <a:p>
            <a:pPr marL="457200" indent="-457200">
              <a:spcBef>
                <a:spcPts val="18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Personal savings</a:t>
            </a:r>
          </a:p>
          <a:p>
            <a:pPr marL="457200" indent="-457200">
              <a:spcBef>
                <a:spcPts val="18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Credit cards</a:t>
            </a:r>
          </a:p>
          <a:p>
            <a:pPr marL="457200" indent="-457200">
              <a:spcBef>
                <a:spcPts val="18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Personal unsecured loan</a:t>
            </a:r>
          </a:p>
          <a:p>
            <a:pPr marL="457200" indent="-457200">
              <a:spcBef>
                <a:spcPts val="18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Refinance current mortgage</a:t>
            </a:r>
          </a:p>
          <a:p>
            <a:pPr marL="457200" indent="-457200">
              <a:spcBef>
                <a:spcPts val="18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Home equity loan / line of credit</a:t>
            </a:r>
          </a:p>
          <a:p>
            <a:pPr marL="457200" indent="-457200">
              <a:spcBef>
                <a:spcPts val="18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FHA 203k Renovation Loan</a:t>
            </a:r>
          </a:p>
          <a:p>
            <a:pPr marL="0" indent="0">
              <a:spcBef>
                <a:spcPts val="1200"/>
              </a:spcBef>
              <a:spcAft>
                <a:spcPts val="0"/>
              </a:spcAft>
              <a:buNone/>
            </a:pPr>
            <a:endParaRPr lang="en-US"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930981248"/>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099">
                                            <p:txEl>
                                              <p:pRg st="5" end="5"/>
                                            </p:txEl>
                                          </p:spTgt>
                                        </p:tgtEl>
                                        <p:attrNameLst>
                                          <p:attrName>style.visibility</p:attrName>
                                        </p:attrNameLst>
                                      </p:cBhvr>
                                      <p:to>
                                        <p:strVal val="visible"/>
                                      </p:to>
                                    </p:set>
                                    <p:animEffect transition="in" filter="fade">
                                      <p:cBhvr>
                                        <p:cTn id="32" dur="500"/>
                                        <p:tgtEl>
                                          <p:spTgt spid="40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Financial Options for Remodeling</a:t>
            </a:r>
          </a:p>
        </p:txBody>
      </p:sp>
      <p:sp>
        <p:nvSpPr>
          <p:cNvPr id="4099" name="Rectangle 3"/>
          <p:cNvSpPr>
            <a:spLocks noGrp="1" noChangeArrowheads="1"/>
          </p:cNvSpPr>
          <p:nvPr>
            <p:ph type="body" idx="1"/>
          </p:nvPr>
        </p:nvSpPr>
        <p:spPr>
          <a:xfrm>
            <a:off x="1676400" y="1295400"/>
            <a:ext cx="6858000" cy="4648200"/>
          </a:xfrm>
        </p:spPr>
        <p:txBody>
          <a:bodyPr/>
          <a:lstStyle/>
          <a:p>
            <a:pPr marL="457200" indent="-457200">
              <a:spcBef>
                <a:spcPts val="1800"/>
              </a:spcBef>
              <a:buFont typeface="+mj-lt"/>
              <a:buAutoNum type="arabicPeriod" startAt="7"/>
            </a:pPr>
            <a:r>
              <a:rPr lang="en-US" dirty="0">
                <a:latin typeface="Lato" panose="020F0502020204030203" pitchFamily="34" charset="0"/>
                <a:ea typeface="Lato" panose="020F0502020204030203" pitchFamily="34" charset="0"/>
                <a:cs typeface="Lato" panose="020F0502020204030203" pitchFamily="34" charset="0"/>
              </a:rPr>
              <a:t>Fannie Mae </a:t>
            </a:r>
            <a:r>
              <a:rPr lang="en-US" dirty="0" err="1">
                <a:latin typeface="Lato" panose="020F0502020204030203" pitchFamily="34" charset="0"/>
                <a:ea typeface="Lato" panose="020F0502020204030203" pitchFamily="34" charset="0"/>
                <a:cs typeface="Lato" panose="020F0502020204030203" pitchFamily="34" charset="0"/>
              </a:rPr>
              <a:t>HomeStyle</a:t>
            </a:r>
            <a:r>
              <a:rPr lang="en-US" dirty="0">
                <a:latin typeface="Lato" panose="020F0502020204030203" pitchFamily="34" charset="0"/>
                <a:ea typeface="Lato" panose="020F0502020204030203" pitchFamily="34" charset="0"/>
                <a:cs typeface="Lato" panose="020F0502020204030203" pitchFamily="34" charset="0"/>
              </a:rPr>
              <a:t> Loan</a:t>
            </a:r>
          </a:p>
          <a:p>
            <a:pPr marL="457200" indent="-457200">
              <a:spcBef>
                <a:spcPts val="1800"/>
              </a:spcBef>
              <a:buFont typeface="+mj-lt"/>
              <a:buAutoNum type="arabicPeriod" startAt="7"/>
            </a:pPr>
            <a:r>
              <a:rPr lang="en-US" dirty="0">
                <a:latin typeface="Lato" panose="020F0502020204030203" pitchFamily="34" charset="0"/>
                <a:ea typeface="Lato" panose="020F0502020204030203" pitchFamily="34" charset="0"/>
                <a:cs typeface="Lato" panose="020F0502020204030203" pitchFamily="34" charset="0"/>
              </a:rPr>
              <a:t>Freddie Mac </a:t>
            </a:r>
            <a:r>
              <a:rPr lang="en-US" dirty="0" err="1">
                <a:latin typeface="Lato" panose="020F0502020204030203" pitchFamily="34" charset="0"/>
                <a:ea typeface="Lato" panose="020F0502020204030203" pitchFamily="34" charset="0"/>
                <a:cs typeface="Lato" panose="020F0502020204030203" pitchFamily="34" charset="0"/>
              </a:rPr>
              <a:t>CHOICERenovation</a:t>
            </a:r>
            <a:endParaRPr lang="en-US" dirty="0">
              <a:latin typeface="Lato" panose="020F0502020204030203" pitchFamily="34" charset="0"/>
              <a:ea typeface="Lato" panose="020F0502020204030203" pitchFamily="34" charset="0"/>
              <a:cs typeface="Lato" panose="020F0502020204030203" pitchFamily="34" charset="0"/>
            </a:endParaRPr>
          </a:p>
          <a:p>
            <a:pPr marL="457200" indent="-457200">
              <a:spcBef>
                <a:spcPts val="1800"/>
              </a:spcBef>
              <a:buFont typeface="+mj-lt"/>
              <a:buAutoNum type="arabicPeriod" startAt="7"/>
            </a:pPr>
            <a:r>
              <a:rPr lang="en-US" dirty="0">
                <a:latin typeface="Lato" panose="020F0502020204030203" pitchFamily="34" charset="0"/>
                <a:ea typeface="Lato" panose="020F0502020204030203" pitchFamily="34" charset="0"/>
                <a:cs typeface="Lato" panose="020F0502020204030203" pitchFamily="34" charset="0"/>
              </a:rPr>
              <a:t>VA Renovation Loan</a:t>
            </a:r>
          </a:p>
          <a:p>
            <a:pPr marL="457200" indent="-457200">
              <a:spcBef>
                <a:spcPts val="1800"/>
              </a:spcBef>
              <a:buFont typeface="+mj-lt"/>
              <a:buAutoNum type="arabicPeriod" startAt="7"/>
            </a:pPr>
            <a:r>
              <a:rPr lang="en-US" dirty="0">
                <a:latin typeface="Lato" panose="020F0502020204030203" pitchFamily="34" charset="0"/>
                <a:ea typeface="Lato" panose="020F0502020204030203" pitchFamily="34" charset="0"/>
                <a:cs typeface="Lato" panose="020F0502020204030203" pitchFamily="34" charset="0"/>
              </a:rPr>
              <a:t>USDA Rural Home Renovation Loan</a:t>
            </a:r>
          </a:p>
          <a:p>
            <a:pPr marL="457200" indent="-457200">
              <a:spcBef>
                <a:spcPts val="1800"/>
              </a:spcBef>
              <a:buFont typeface="+mj-lt"/>
              <a:buAutoNum type="arabicPeriod" startAt="7"/>
            </a:pPr>
            <a:r>
              <a:rPr lang="en-US" dirty="0">
                <a:latin typeface="Lato" panose="020F0502020204030203" pitchFamily="34" charset="0"/>
                <a:ea typeface="Lato" panose="020F0502020204030203" pitchFamily="34" charset="0"/>
                <a:cs typeface="Lato" panose="020F0502020204030203" pitchFamily="34" charset="0"/>
              </a:rPr>
              <a:t>Renovation Home Equity loan</a:t>
            </a:r>
          </a:p>
          <a:p>
            <a:pPr marL="457200" indent="-457200">
              <a:spcBef>
                <a:spcPts val="1800"/>
              </a:spcBef>
              <a:buFont typeface="+mj-lt"/>
              <a:buAutoNum type="arabicPeriod" startAt="7"/>
            </a:pPr>
            <a:r>
              <a:rPr lang="en-US" dirty="0">
                <a:latin typeface="Lato" panose="020F0502020204030203" pitchFamily="34" charset="0"/>
                <a:ea typeface="Lato" panose="020F0502020204030203" pitchFamily="34" charset="0"/>
                <a:cs typeface="Lato" panose="020F0502020204030203" pitchFamily="34" charset="0"/>
              </a:rPr>
              <a:t>FHA Title 1 Home Improvement Loan</a:t>
            </a:r>
          </a:p>
          <a:p>
            <a:pPr marL="0" indent="0">
              <a:spcBef>
                <a:spcPts val="1200"/>
              </a:spcBef>
              <a:spcAft>
                <a:spcPts val="0"/>
              </a:spcAft>
              <a:buNone/>
            </a:pPr>
            <a:endParaRPr lang="en-US"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281311498"/>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099">
                                            <p:txEl>
                                              <p:pRg st="5" end="5"/>
                                            </p:txEl>
                                          </p:spTgt>
                                        </p:tgtEl>
                                        <p:attrNameLst>
                                          <p:attrName>style.visibility</p:attrName>
                                        </p:attrNameLst>
                                      </p:cBhvr>
                                      <p:to>
                                        <p:strVal val="visible"/>
                                      </p:to>
                                    </p:set>
                                    <p:animEffect transition="in" filter="fade">
                                      <p:cBhvr>
                                        <p:cTn id="32" dur="500"/>
                                        <p:tgtEl>
                                          <p:spTgt spid="40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Locating Qualified Contractors</a:t>
            </a:r>
          </a:p>
        </p:txBody>
      </p:sp>
      <p:sp>
        <p:nvSpPr>
          <p:cNvPr id="4099" name="Rectangle 3"/>
          <p:cNvSpPr>
            <a:spLocks noGrp="1" noChangeArrowheads="1"/>
          </p:cNvSpPr>
          <p:nvPr>
            <p:ph type="body" idx="1"/>
          </p:nvPr>
        </p:nvSpPr>
        <p:spPr>
          <a:xfrm>
            <a:off x="1676400" y="1295400"/>
            <a:ext cx="6858000" cy="4648200"/>
          </a:xfrm>
        </p:spPr>
        <p:txBody>
          <a:bodyPr/>
          <a:lstStyle/>
          <a:p>
            <a:pPr marL="457200" indent="-457200">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Online contractor rating &amp; referral networks </a:t>
            </a:r>
            <a:r>
              <a:rPr lang="en-US" sz="1800" dirty="0">
                <a:latin typeface="Lato" panose="020F0502020204030203" pitchFamily="34" charset="0"/>
                <a:ea typeface="Lato" panose="020F0502020204030203" pitchFamily="34" charset="0"/>
                <a:cs typeface="Lato" panose="020F0502020204030203" pitchFamily="34" charset="0"/>
              </a:rPr>
              <a:t>(Search “Hire a contractor”)</a:t>
            </a:r>
          </a:p>
          <a:p>
            <a:pPr marL="457200" indent="-457200">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Local Building Dept. licensed contractors, permits</a:t>
            </a:r>
          </a:p>
          <a:p>
            <a:pPr marL="457200" indent="-457200">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Referrals from your broker or other agents</a:t>
            </a:r>
          </a:p>
          <a:p>
            <a:pPr marL="457200" indent="-457200">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Referrals from neighbors and friends, neighborhood forums</a:t>
            </a:r>
          </a:p>
          <a:p>
            <a:pPr marL="457200" indent="-457200">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National and Local Home Builders Associations</a:t>
            </a:r>
          </a:p>
          <a:p>
            <a:pPr marL="0" indent="0">
              <a:spcBef>
                <a:spcPts val="1200"/>
              </a:spcBef>
              <a:spcAft>
                <a:spcPts val="0"/>
              </a:spcAft>
              <a:buNone/>
            </a:pPr>
            <a:endParaRPr lang="en-US"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367301028"/>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Locating Qualified Contractors</a:t>
            </a:r>
          </a:p>
        </p:txBody>
      </p:sp>
      <p:sp>
        <p:nvSpPr>
          <p:cNvPr id="4099" name="Rectangle 3"/>
          <p:cNvSpPr>
            <a:spLocks noGrp="1" noChangeArrowheads="1"/>
          </p:cNvSpPr>
          <p:nvPr>
            <p:ph type="body" idx="1"/>
          </p:nvPr>
        </p:nvSpPr>
        <p:spPr>
          <a:xfrm>
            <a:off x="1752600" y="1447800"/>
            <a:ext cx="6781800" cy="4495800"/>
          </a:xfrm>
        </p:spPr>
        <p:txBody>
          <a:bodyPr/>
          <a:lstStyle/>
          <a:p>
            <a:pPr marL="457200" indent="-457200">
              <a:spcBef>
                <a:spcPts val="1200"/>
              </a:spcBef>
              <a:buFont typeface="+mj-lt"/>
              <a:buAutoNum type="arabicPeriod" startAt="6"/>
            </a:pPr>
            <a:r>
              <a:rPr lang="en-US" dirty="0">
                <a:latin typeface="Lato" panose="020F0502020204030203" pitchFamily="34" charset="0"/>
                <a:ea typeface="Lato" panose="020F0502020204030203" pitchFamily="34" charset="0"/>
                <a:cs typeface="Lato" panose="020F0502020204030203" pitchFamily="34" charset="0"/>
              </a:rPr>
              <a:t>National Association of the Remodeling Industry</a:t>
            </a:r>
          </a:p>
          <a:p>
            <a:pPr marL="457200" indent="-457200">
              <a:spcBef>
                <a:spcPts val="1200"/>
              </a:spcBef>
              <a:buFont typeface="+mj-lt"/>
              <a:buAutoNum type="arabicPeriod" startAt="6"/>
            </a:pPr>
            <a:r>
              <a:rPr lang="en-US" dirty="0">
                <a:latin typeface="Lato" panose="020F0502020204030203" pitchFamily="34" charset="0"/>
                <a:ea typeface="Lato" panose="020F0502020204030203" pitchFamily="34" charset="0"/>
                <a:cs typeface="Lato" panose="020F0502020204030203" pitchFamily="34" charset="0"/>
              </a:rPr>
              <a:t>Referrals from lumber yards and home improvement centers</a:t>
            </a:r>
          </a:p>
          <a:p>
            <a:pPr marL="457200" indent="-457200">
              <a:spcBef>
                <a:spcPts val="1200"/>
              </a:spcBef>
              <a:buFont typeface="+mj-lt"/>
              <a:buAutoNum type="arabicPeriod" startAt="6"/>
            </a:pPr>
            <a:r>
              <a:rPr lang="en-US" dirty="0">
                <a:latin typeface="Lato" panose="020F0502020204030203" pitchFamily="34" charset="0"/>
                <a:ea typeface="Lato" panose="020F0502020204030203" pitchFamily="34" charset="0"/>
                <a:cs typeface="Lato" panose="020F0502020204030203" pitchFamily="34" charset="0"/>
              </a:rPr>
              <a:t>Local projects / contractor signage</a:t>
            </a:r>
          </a:p>
          <a:p>
            <a:pPr marL="457200" indent="-457200">
              <a:spcBef>
                <a:spcPts val="1200"/>
              </a:spcBef>
              <a:buFont typeface="+mj-lt"/>
              <a:buAutoNum type="arabicPeriod" startAt="6"/>
            </a:pPr>
            <a:r>
              <a:rPr lang="en-US" dirty="0">
                <a:latin typeface="Lato" panose="020F0502020204030203" pitchFamily="34" charset="0"/>
                <a:ea typeface="Lato" panose="020F0502020204030203" pitchFamily="34" charset="0"/>
                <a:cs typeface="Lato" panose="020F0502020204030203" pitchFamily="34" charset="0"/>
              </a:rPr>
              <a:t>Apply the “Magical Power of Donuts”</a:t>
            </a:r>
          </a:p>
          <a:p>
            <a:pPr marL="0" indent="0">
              <a:spcBef>
                <a:spcPts val="1200"/>
              </a:spcBef>
              <a:spcAft>
                <a:spcPts val="0"/>
              </a:spcAft>
              <a:buNone/>
            </a:pPr>
            <a:endParaRPr lang="en-US"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393599566"/>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a:p>
            <a:endParaRPr lang="en-US" altLang="en-US" dirty="0"/>
          </a:p>
        </p:txBody>
      </p:sp>
      <p:sp>
        <p:nvSpPr>
          <p:cNvPr id="4098" name="Rectangle 2"/>
          <p:cNvSpPr>
            <a:spLocks noGrp="1" noChangeArrowheads="1"/>
          </p:cNvSpPr>
          <p:nvPr>
            <p:ph type="title"/>
          </p:nvPr>
        </p:nvSpPr>
        <p:spPr>
          <a:xfrm>
            <a:off x="990600" y="600159"/>
            <a:ext cx="8153400" cy="381000"/>
          </a:xfrm>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I Can Help You as a Residential Remodeling Specialist</a:t>
            </a:r>
            <a:r>
              <a:rPr lang="en-US" altLang="en-US" sz="1800" dirty="0">
                <a:latin typeface="Lato" panose="020F0502020204030203" pitchFamily="34" charset="0"/>
                <a:ea typeface="Lato" panose="020F0502020204030203" pitchFamily="34" charset="0"/>
                <a:cs typeface="Lato" panose="020F0502020204030203" pitchFamily="34" charset="0"/>
              </a:rPr>
              <a:t>™</a:t>
            </a:r>
            <a:r>
              <a:rPr lang="en-US" altLang="en-US" dirty="0">
                <a:latin typeface="Lato" panose="020F0502020204030203" pitchFamily="34" charset="0"/>
                <a:ea typeface="Lato" panose="020F0502020204030203" pitchFamily="34" charset="0"/>
                <a:cs typeface="Lato" panose="020F0502020204030203" pitchFamily="34" charset="0"/>
              </a:rPr>
              <a:t> </a:t>
            </a:r>
          </a:p>
        </p:txBody>
      </p:sp>
      <p:sp>
        <p:nvSpPr>
          <p:cNvPr id="4099" name="Rectangle 3"/>
          <p:cNvSpPr>
            <a:spLocks noGrp="1" noChangeArrowheads="1"/>
          </p:cNvSpPr>
          <p:nvPr>
            <p:ph type="body" idx="1"/>
          </p:nvPr>
        </p:nvSpPr>
        <p:spPr>
          <a:xfrm>
            <a:off x="1676400" y="1295400"/>
            <a:ext cx="7086600" cy="4572000"/>
          </a:xfrm>
        </p:spPr>
        <p:txBody>
          <a:bodyPr/>
          <a:lstStyle/>
          <a:p>
            <a:pPr marL="457200" indent="-457200">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Planning, preparation and home improvement guidance</a:t>
            </a:r>
          </a:p>
          <a:p>
            <a:pPr marL="457200" indent="-457200">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Locating properties for purchase / evaluating improvements</a:t>
            </a:r>
          </a:p>
          <a:p>
            <a:pPr marL="457200" indent="-457200">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Design ideas and designer referrals</a:t>
            </a:r>
          </a:p>
          <a:p>
            <a:pPr marL="457200" indent="-457200">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Cost estimating, budgeting guidance</a:t>
            </a:r>
          </a:p>
          <a:p>
            <a:pPr marL="457200" indent="-457200">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Remodeling Value Analysis (RVA)</a:t>
            </a:r>
          </a:p>
          <a:p>
            <a:pPr marL="457200" indent="-457200">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Introducing home improvement finance options</a:t>
            </a:r>
          </a:p>
          <a:p>
            <a:pPr marL="457200" indent="-457200">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Mortgage and renovation lender referrals</a:t>
            </a:r>
          </a:p>
          <a:p>
            <a:pPr marL="0" indent="0">
              <a:buNone/>
            </a:pPr>
            <a:endParaRPr lang="en-US"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122782474"/>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099">
                                            <p:txEl>
                                              <p:pRg st="5" end="5"/>
                                            </p:txEl>
                                          </p:spTgt>
                                        </p:tgtEl>
                                        <p:attrNameLst>
                                          <p:attrName>style.visibility</p:attrName>
                                        </p:attrNameLst>
                                      </p:cBhvr>
                                      <p:to>
                                        <p:strVal val="visible"/>
                                      </p:to>
                                    </p:set>
                                    <p:animEffect transition="in" filter="fade">
                                      <p:cBhvr>
                                        <p:cTn id="32" dur="500"/>
                                        <p:tgtEl>
                                          <p:spTgt spid="409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099">
                                            <p:txEl>
                                              <p:pRg st="6" end="6"/>
                                            </p:txEl>
                                          </p:spTgt>
                                        </p:tgtEl>
                                        <p:attrNameLst>
                                          <p:attrName>style.visibility</p:attrName>
                                        </p:attrNameLst>
                                      </p:cBhvr>
                                      <p:to>
                                        <p:strVal val="visible"/>
                                      </p:to>
                                    </p:set>
                                    <p:animEffect transition="in" filter="fade">
                                      <p:cBhvr>
                                        <p:cTn id="37" dur="500"/>
                                        <p:tgtEl>
                                          <p:spTgt spid="40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Compiling Preliminary Cost Estimates</a:t>
            </a:r>
          </a:p>
        </p:txBody>
      </p:sp>
      <p:sp>
        <p:nvSpPr>
          <p:cNvPr id="4099" name="Rectangle 3"/>
          <p:cNvSpPr>
            <a:spLocks noGrp="1" noChangeArrowheads="1"/>
          </p:cNvSpPr>
          <p:nvPr>
            <p:ph type="body" idx="1"/>
          </p:nvPr>
        </p:nvSpPr>
        <p:spPr>
          <a:xfrm>
            <a:off x="1752600" y="1143000"/>
            <a:ext cx="6781800" cy="4800600"/>
          </a:xfrm>
        </p:spPr>
        <p:txBody>
          <a:bodyPr/>
          <a:lstStyle/>
          <a:p>
            <a:pPr marL="457200" indent="-457200">
              <a:spcBef>
                <a:spcPts val="6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Utilize online estimators and apps</a:t>
            </a:r>
          </a:p>
          <a:p>
            <a:pPr marL="457200" indent="-457200">
              <a:spcBef>
                <a:spcPts val="6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Visit home improvement stores and websites</a:t>
            </a:r>
          </a:p>
          <a:p>
            <a:pPr marL="457200" indent="-457200">
              <a:spcBef>
                <a:spcPts val="6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Secure Contractor preliminary estimates for labor and materials</a:t>
            </a:r>
          </a:p>
          <a:p>
            <a:pPr marL="457200" indent="-457200">
              <a:spcBef>
                <a:spcPts val="6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Estimate indirect costs</a:t>
            </a:r>
          </a:p>
          <a:p>
            <a:pPr marL="914400" lvl="1" indent="-457200">
              <a:spcBef>
                <a:spcPts val="600"/>
              </a:spcBef>
              <a:buFont typeface="+mj-lt"/>
              <a:buAutoNum type="alphaLcParenR"/>
            </a:pPr>
            <a:r>
              <a:rPr lang="en-US" sz="1600" dirty="0">
                <a:latin typeface="Lato" panose="020F0502020204030203" pitchFamily="34" charset="0"/>
                <a:ea typeface="Lato" panose="020F0502020204030203" pitchFamily="34" charset="0"/>
                <a:cs typeface="Lato" panose="020F0502020204030203" pitchFamily="34" charset="0"/>
              </a:rPr>
              <a:t>Demolition, rubbish removal, street cleaning, </a:t>
            </a:r>
          </a:p>
          <a:p>
            <a:pPr marL="914400" lvl="1" indent="-457200">
              <a:spcBef>
                <a:spcPts val="600"/>
              </a:spcBef>
              <a:buFont typeface="+mj-lt"/>
              <a:buAutoNum type="alphaLcParenR"/>
            </a:pPr>
            <a:r>
              <a:rPr lang="en-US" sz="1600" dirty="0">
                <a:latin typeface="Lato" panose="020F0502020204030203" pitchFamily="34" charset="0"/>
                <a:ea typeface="Lato" panose="020F0502020204030203" pitchFamily="34" charset="0"/>
                <a:cs typeface="Lato" panose="020F0502020204030203" pitchFamily="34" charset="0"/>
              </a:rPr>
              <a:t>Fencing, security, jobsite cameras</a:t>
            </a:r>
          </a:p>
          <a:p>
            <a:pPr marL="914400" lvl="1" indent="-457200">
              <a:spcBef>
                <a:spcPts val="600"/>
              </a:spcBef>
              <a:buFont typeface="+mj-lt"/>
              <a:buAutoNum type="alphaLcParenR"/>
            </a:pPr>
            <a:r>
              <a:rPr lang="en-US" sz="1600" dirty="0">
                <a:latin typeface="Lato" panose="020F0502020204030203" pitchFamily="34" charset="0"/>
                <a:ea typeface="Lato" panose="020F0502020204030203" pitchFamily="34" charset="0"/>
                <a:cs typeface="Lato" panose="020F0502020204030203" pitchFamily="34" charset="0"/>
              </a:rPr>
              <a:t>Permits, variances, architectural review fees</a:t>
            </a:r>
          </a:p>
          <a:p>
            <a:pPr marL="914400" lvl="1" indent="-457200">
              <a:spcBef>
                <a:spcPts val="600"/>
              </a:spcBef>
              <a:buFont typeface="+mj-lt"/>
              <a:buAutoNum type="alphaLcParenR"/>
            </a:pPr>
            <a:r>
              <a:rPr lang="en-US" sz="1600" dirty="0">
                <a:latin typeface="Lato" panose="020F0502020204030203" pitchFamily="34" charset="0"/>
                <a:ea typeface="Lato" panose="020F0502020204030203" pitchFamily="34" charset="0"/>
                <a:cs typeface="Lato" panose="020F0502020204030203" pitchFamily="34" charset="0"/>
              </a:rPr>
              <a:t>Design and engineering fees</a:t>
            </a:r>
          </a:p>
          <a:p>
            <a:pPr marL="914400" lvl="1" indent="-457200">
              <a:spcBef>
                <a:spcPts val="600"/>
              </a:spcBef>
              <a:buFont typeface="+mj-lt"/>
              <a:buAutoNum type="alphaLcParenR"/>
            </a:pPr>
            <a:r>
              <a:rPr lang="en-US" sz="1600" dirty="0">
                <a:latin typeface="Lato" panose="020F0502020204030203" pitchFamily="34" charset="0"/>
                <a:ea typeface="Lato" panose="020F0502020204030203" pitchFamily="34" charset="0"/>
                <a:cs typeface="Lato" panose="020F0502020204030203" pitchFamily="34" charset="0"/>
              </a:rPr>
              <a:t>Utility upgrades, excavating, drainage, landscaping</a:t>
            </a:r>
          </a:p>
          <a:p>
            <a:pPr marL="914400" lvl="1" indent="-457200">
              <a:spcBef>
                <a:spcPts val="600"/>
              </a:spcBef>
              <a:buFont typeface="+mj-lt"/>
              <a:buAutoNum type="alphaLcParenR"/>
            </a:pPr>
            <a:r>
              <a:rPr lang="en-US" sz="1600" dirty="0">
                <a:latin typeface="Lato" panose="020F0502020204030203" pitchFamily="34" charset="0"/>
                <a:ea typeface="Lato" panose="020F0502020204030203" pitchFamily="34" charset="0"/>
                <a:cs typeface="Lato" panose="020F0502020204030203" pitchFamily="34" charset="0"/>
              </a:rPr>
              <a:t>Equipment rental, portable toilet</a:t>
            </a:r>
          </a:p>
          <a:p>
            <a:pPr marL="914400" lvl="1" indent="-457200">
              <a:spcBef>
                <a:spcPts val="600"/>
              </a:spcBef>
              <a:buFont typeface="+mj-lt"/>
              <a:buAutoNum type="alphaLcParenR"/>
            </a:pPr>
            <a:r>
              <a:rPr lang="en-US" sz="1600" dirty="0">
                <a:latin typeface="Lato" panose="020F0502020204030203" pitchFamily="34" charset="0"/>
                <a:ea typeface="Lato" panose="020F0502020204030203" pitchFamily="34" charset="0"/>
                <a:cs typeface="Lato" panose="020F0502020204030203" pitchFamily="34" charset="0"/>
              </a:rPr>
              <a:t>Insurance, legal, accounting fees</a:t>
            </a:r>
          </a:p>
          <a:p>
            <a:pPr marL="914400" lvl="1" indent="-457200">
              <a:spcBef>
                <a:spcPts val="600"/>
              </a:spcBef>
              <a:buFont typeface="+mj-lt"/>
              <a:buAutoNum type="alphaLcParenR"/>
            </a:pPr>
            <a:r>
              <a:rPr lang="en-US" sz="1600" dirty="0">
                <a:latin typeface="Lato" panose="020F0502020204030203" pitchFamily="34" charset="0"/>
                <a:ea typeface="Lato" panose="020F0502020204030203" pitchFamily="34" charset="0"/>
                <a:cs typeface="Lato" panose="020F0502020204030203" pitchFamily="34" charset="0"/>
              </a:rPr>
              <a:t>Contingency amount</a:t>
            </a:r>
          </a:p>
          <a:p>
            <a:pPr marL="457200" indent="-457200">
              <a:spcBef>
                <a:spcPts val="6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Compile preliminary cost estimates</a:t>
            </a:r>
            <a:endParaRPr lang="en-US" sz="2000" dirty="0"/>
          </a:p>
        </p:txBody>
      </p:sp>
    </p:spTree>
    <p:extLst>
      <p:ext uri="{BB962C8B-B14F-4D97-AF65-F5344CB8AC3E}">
        <p14:creationId xmlns:p14="http://schemas.microsoft.com/office/powerpoint/2010/main" val="3766073765"/>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099">
                                            <p:txEl>
                                              <p:pRg st="5" end="5"/>
                                            </p:txEl>
                                          </p:spTgt>
                                        </p:tgtEl>
                                        <p:attrNameLst>
                                          <p:attrName>style.visibility</p:attrName>
                                        </p:attrNameLst>
                                      </p:cBhvr>
                                      <p:to>
                                        <p:strVal val="visible"/>
                                      </p:to>
                                    </p:set>
                                    <p:animEffect transition="in" filter="fade">
                                      <p:cBhvr>
                                        <p:cTn id="32" dur="500"/>
                                        <p:tgtEl>
                                          <p:spTgt spid="409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099">
                                            <p:txEl>
                                              <p:pRg st="6" end="6"/>
                                            </p:txEl>
                                          </p:spTgt>
                                        </p:tgtEl>
                                        <p:attrNameLst>
                                          <p:attrName>style.visibility</p:attrName>
                                        </p:attrNameLst>
                                      </p:cBhvr>
                                      <p:to>
                                        <p:strVal val="visible"/>
                                      </p:to>
                                    </p:set>
                                    <p:animEffect transition="in" filter="fade">
                                      <p:cBhvr>
                                        <p:cTn id="37" dur="500"/>
                                        <p:tgtEl>
                                          <p:spTgt spid="4099">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099">
                                            <p:txEl>
                                              <p:pRg st="7" end="7"/>
                                            </p:txEl>
                                          </p:spTgt>
                                        </p:tgtEl>
                                        <p:attrNameLst>
                                          <p:attrName>style.visibility</p:attrName>
                                        </p:attrNameLst>
                                      </p:cBhvr>
                                      <p:to>
                                        <p:strVal val="visible"/>
                                      </p:to>
                                    </p:set>
                                    <p:animEffect transition="in" filter="fade">
                                      <p:cBhvr>
                                        <p:cTn id="42" dur="500"/>
                                        <p:tgtEl>
                                          <p:spTgt spid="4099">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099">
                                            <p:txEl>
                                              <p:pRg st="8" end="8"/>
                                            </p:txEl>
                                          </p:spTgt>
                                        </p:tgtEl>
                                        <p:attrNameLst>
                                          <p:attrName>style.visibility</p:attrName>
                                        </p:attrNameLst>
                                      </p:cBhvr>
                                      <p:to>
                                        <p:strVal val="visible"/>
                                      </p:to>
                                    </p:set>
                                    <p:animEffect transition="in" filter="fade">
                                      <p:cBhvr>
                                        <p:cTn id="47" dur="500"/>
                                        <p:tgtEl>
                                          <p:spTgt spid="4099">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099">
                                            <p:txEl>
                                              <p:pRg st="9" end="9"/>
                                            </p:txEl>
                                          </p:spTgt>
                                        </p:tgtEl>
                                        <p:attrNameLst>
                                          <p:attrName>style.visibility</p:attrName>
                                        </p:attrNameLst>
                                      </p:cBhvr>
                                      <p:to>
                                        <p:strVal val="visible"/>
                                      </p:to>
                                    </p:set>
                                    <p:animEffect transition="in" filter="fade">
                                      <p:cBhvr>
                                        <p:cTn id="52" dur="500"/>
                                        <p:tgtEl>
                                          <p:spTgt spid="4099">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4099">
                                            <p:txEl>
                                              <p:pRg st="10" end="10"/>
                                            </p:txEl>
                                          </p:spTgt>
                                        </p:tgtEl>
                                        <p:attrNameLst>
                                          <p:attrName>style.visibility</p:attrName>
                                        </p:attrNameLst>
                                      </p:cBhvr>
                                      <p:to>
                                        <p:strVal val="visible"/>
                                      </p:to>
                                    </p:set>
                                    <p:animEffect transition="in" filter="fade">
                                      <p:cBhvr>
                                        <p:cTn id="57" dur="500"/>
                                        <p:tgtEl>
                                          <p:spTgt spid="4099">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4099">
                                            <p:txEl>
                                              <p:pRg st="11" end="11"/>
                                            </p:txEl>
                                          </p:spTgt>
                                        </p:tgtEl>
                                        <p:attrNameLst>
                                          <p:attrName>style.visibility</p:attrName>
                                        </p:attrNameLst>
                                      </p:cBhvr>
                                      <p:to>
                                        <p:strVal val="visible"/>
                                      </p:to>
                                    </p:set>
                                    <p:animEffect transition="in" filter="fade">
                                      <p:cBhvr>
                                        <p:cTn id="62" dur="500"/>
                                        <p:tgtEl>
                                          <p:spTgt spid="4099">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4099">
                                            <p:txEl>
                                              <p:pRg st="12" end="12"/>
                                            </p:txEl>
                                          </p:spTgt>
                                        </p:tgtEl>
                                        <p:attrNameLst>
                                          <p:attrName>style.visibility</p:attrName>
                                        </p:attrNameLst>
                                      </p:cBhvr>
                                      <p:to>
                                        <p:strVal val="visible"/>
                                      </p:to>
                                    </p:set>
                                    <p:animEffect transition="in" filter="fade">
                                      <p:cBhvr>
                                        <p:cTn id="67" dur="500"/>
                                        <p:tgtEl>
                                          <p:spTgt spid="4099">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Should You Manage the Project Yourself?</a:t>
            </a:r>
          </a:p>
        </p:txBody>
      </p:sp>
      <p:sp>
        <p:nvSpPr>
          <p:cNvPr id="4099" name="Rectangle 3"/>
          <p:cNvSpPr>
            <a:spLocks noGrp="1" noChangeArrowheads="1"/>
          </p:cNvSpPr>
          <p:nvPr>
            <p:ph type="body" idx="1"/>
          </p:nvPr>
        </p:nvSpPr>
        <p:spPr>
          <a:xfrm>
            <a:off x="1676400" y="1295400"/>
            <a:ext cx="6858000" cy="4648200"/>
          </a:xfrm>
        </p:spPr>
        <p:txBody>
          <a:bodyPr/>
          <a:lstStyle/>
          <a:p>
            <a:pPr marL="457200" indent="-457200">
              <a:spcBef>
                <a:spcPts val="1200"/>
              </a:spcBef>
              <a:buFont typeface="+mj-lt"/>
              <a:buAutoNum type="arabicPeriod"/>
            </a:pPr>
            <a:r>
              <a:rPr lang="en-US" dirty="0"/>
              <a:t>Scope of work</a:t>
            </a:r>
          </a:p>
          <a:p>
            <a:pPr marL="457200" indent="-457200">
              <a:spcBef>
                <a:spcPts val="1200"/>
              </a:spcBef>
              <a:buFont typeface="+mj-lt"/>
              <a:buAutoNum type="arabicPeriod"/>
            </a:pPr>
            <a:r>
              <a:rPr lang="en-US" dirty="0"/>
              <a:t>Complexity – trades involved</a:t>
            </a:r>
          </a:p>
          <a:p>
            <a:pPr marL="457200" indent="-457200">
              <a:spcBef>
                <a:spcPts val="1200"/>
              </a:spcBef>
              <a:buFont typeface="+mj-lt"/>
              <a:buAutoNum type="arabicPeriod"/>
            </a:pPr>
            <a:r>
              <a:rPr lang="en-US" dirty="0"/>
              <a:t>Your experience</a:t>
            </a:r>
          </a:p>
          <a:p>
            <a:pPr marL="457200" indent="-457200">
              <a:spcBef>
                <a:spcPts val="1200"/>
              </a:spcBef>
              <a:buFont typeface="+mj-lt"/>
              <a:buAutoNum type="arabicPeriod"/>
            </a:pPr>
            <a:r>
              <a:rPr lang="en-US" dirty="0"/>
              <a:t>Your availability</a:t>
            </a:r>
          </a:p>
          <a:p>
            <a:pPr marL="457200" indent="-457200">
              <a:spcBef>
                <a:spcPts val="1200"/>
              </a:spcBef>
              <a:buFont typeface="+mj-lt"/>
              <a:buAutoNum type="arabicPeriod"/>
            </a:pPr>
            <a:r>
              <a:rPr lang="en-US" dirty="0"/>
              <a:t>Lender requirements</a:t>
            </a:r>
          </a:p>
          <a:p>
            <a:pPr marL="457200" indent="-457200">
              <a:spcBef>
                <a:spcPts val="1200"/>
              </a:spcBef>
              <a:buFont typeface="+mj-lt"/>
              <a:buAutoNum type="arabicPeriod"/>
            </a:pPr>
            <a:r>
              <a:rPr lang="en-US" dirty="0"/>
              <a:t>Project financial management</a:t>
            </a:r>
          </a:p>
          <a:p>
            <a:pPr marL="457200" indent="-457200">
              <a:spcBef>
                <a:spcPts val="1200"/>
              </a:spcBef>
              <a:buFont typeface="+mj-lt"/>
              <a:buAutoNum type="arabicPeriod"/>
            </a:pPr>
            <a:r>
              <a:rPr lang="en-US" dirty="0"/>
              <a:t>Hiring, scheduling and project management</a:t>
            </a:r>
          </a:p>
          <a:p>
            <a:pPr marL="457200" indent="-457200">
              <a:spcBef>
                <a:spcPts val="1200"/>
              </a:spcBef>
              <a:buFont typeface="+mj-lt"/>
              <a:buAutoNum type="arabicPeriod"/>
            </a:pPr>
            <a:r>
              <a:rPr lang="en-US" dirty="0"/>
              <a:t>Risks and liabilities</a:t>
            </a:r>
          </a:p>
          <a:p>
            <a:pPr marL="457200" indent="-457200">
              <a:spcBef>
                <a:spcPts val="1200"/>
              </a:spcBef>
              <a:buFont typeface="+mj-lt"/>
              <a:buAutoNum type="arabicPeriod"/>
            </a:pPr>
            <a:r>
              <a:rPr lang="en-US" dirty="0"/>
              <a:t>Will you save money?</a:t>
            </a:r>
          </a:p>
          <a:p>
            <a:pPr marL="0" indent="0">
              <a:spcBef>
                <a:spcPts val="1200"/>
              </a:spcBef>
              <a:spcAft>
                <a:spcPts val="0"/>
              </a:spcAft>
              <a:buNone/>
            </a:pPr>
            <a:endParaRPr lang="en-US"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378513541"/>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099">
                                            <p:txEl>
                                              <p:pRg st="5" end="5"/>
                                            </p:txEl>
                                          </p:spTgt>
                                        </p:tgtEl>
                                        <p:attrNameLst>
                                          <p:attrName>style.visibility</p:attrName>
                                        </p:attrNameLst>
                                      </p:cBhvr>
                                      <p:to>
                                        <p:strVal val="visible"/>
                                      </p:to>
                                    </p:set>
                                    <p:animEffect transition="in" filter="fade">
                                      <p:cBhvr>
                                        <p:cTn id="32" dur="500"/>
                                        <p:tgtEl>
                                          <p:spTgt spid="409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099">
                                            <p:txEl>
                                              <p:pRg st="6" end="6"/>
                                            </p:txEl>
                                          </p:spTgt>
                                        </p:tgtEl>
                                        <p:attrNameLst>
                                          <p:attrName>style.visibility</p:attrName>
                                        </p:attrNameLst>
                                      </p:cBhvr>
                                      <p:to>
                                        <p:strVal val="visible"/>
                                      </p:to>
                                    </p:set>
                                    <p:animEffect transition="in" filter="fade">
                                      <p:cBhvr>
                                        <p:cTn id="37" dur="500"/>
                                        <p:tgtEl>
                                          <p:spTgt spid="4099">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099">
                                            <p:txEl>
                                              <p:pRg st="7" end="7"/>
                                            </p:txEl>
                                          </p:spTgt>
                                        </p:tgtEl>
                                        <p:attrNameLst>
                                          <p:attrName>style.visibility</p:attrName>
                                        </p:attrNameLst>
                                      </p:cBhvr>
                                      <p:to>
                                        <p:strVal val="visible"/>
                                      </p:to>
                                    </p:set>
                                    <p:animEffect transition="in" filter="fade">
                                      <p:cBhvr>
                                        <p:cTn id="42" dur="500"/>
                                        <p:tgtEl>
                                          <p:spTgt spid="4099">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099">
                                            <p:txEl>
                                              <p:pRg st="8" end="8"/>
                                            </p:txEl>
                                          </p:spTgt>
                                        </p:tgtEl>
                                        <p:attrNameLst>
                                          <p:attrName>style.visibility</p:attrName>
                                        </p:attrNameLst>
                                      </p:cBhvr>
                                      <p:to>
                                        <p:strVal val="visible"/>
                                      </p:to>
                                    </p:set>
                                    <p:animEffect transition="in" filter="fade">
                                      <p:cBhvr>
                                        <p:cTn id="47" dur="500"/>
                                        <p:tgtEl>
                                          <p:spTgt spid="409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Preparing for Your Pre-Bid Contractor Meeting</a:t>
            </a:r>
          </a:p>
        </p:txBody>
      </p:sp>
      <p:sp>
        <p:nvSpPr>
          <p:cNvPr id="4099" name="Rectangle 3"/>
          <p:cNvSpPr>
            <a:spLocks noGrp="1" noChangeArrowheads="1"/>
          </p:cNvSpPr>
          <p:nvPr>
            <p:ph type="body" idx="1"/>
          </p:nvPr>
        </p:nvSpPr>
        <p:spPr>
          <a:xfrm>
            <a:off x="1676400" y="1295400"/>
            <a:ext cx="6858000" cy="4572000"/>
          </a:xfrm>
        </p:spPr>
        <p:txBody>
          <a:bodyPr/>
          <a:lstStyle/>
          <a:p>
            <a:pPr marL="457200" indent="-457200">
              <a:lnSpc>
                <a:spcPct val="100000"/>
              </a:lnSpc>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Be prepared to provide contractor(s) as much detail as possible:</a:t>
            </a:r>
            <a:endParaRPr lang="en-US" sz="2000" dirty="0">
              <a:latin typeface="Lato" panose="020F0502020204030203" pitchFamily="34" charset="0"/>
              <a:ea typeface="Lato" panose="020F0502020204030203" pitchFamily="34" charset="0"/>
              <a:cs typeface="Lato" panose="020F0502020204030203" pitchFamily="34" charset="0"/>
            </a:endParaRPr>
          </a:p>
          <a:p>
            <a:pPr marL="914400" lvl="1" indent="-457200">
              <a:lnSpc>
                <a:spcPct val="100000"/>
              </a:lnSpc>
              <a:spcBef>
                <a:spcPts val="1200"/>
              </a:spcBef>
              <a:buFont typeface="+mj-lt"/>
              <a:buAutoNum type="alphaLcPeriod"/>
            </a:pPr>
            <a:r>
              <a:rPr lang="en-US" dirty="0">
                <a:latin typeface="Lato" panose="020F0502020204030203" pitchFamily="34" charset="0"/>
                <a:ea typeface="Lato" panose="020F0502020204030203" pitchFamily="34" charset="0"/>
                <a:cs typeface="Lato" panose="020F0502020204030203" pitchFamily="34" charset="0"/>
              </a:rPr>
              <a:t>Scope of Work</a:t>
            </a:r>
          </a:p>
          <a:p>
            <a:pPr marL="914400" lvl="1" indent="-457200">
              <a:lnSpc>
                <a:spcPct val="100000"/>
              </a:lnSpc>
              <a:spcBef>
                <a:spcPts val="1200"/>
              </a:spcBef>
              <a:buFont typeface="+mj-lt"/>
              <a:buAutoNum type="alphaLcPeriod"/>
            </a:pPr>
            <a:r>
              <a:rPr lang="en-US" dirty="0">
                <a:latin typeface="Lato" panose="020F0502020204030203" pitchFamily="34" charset="0"/>
                <a:ea typeface="Lato" panose="020F0502020204030203" pitchFamily="34" charset="0"/>
                <a:cs typeface="Lato" panose="020F0502020204030203" pitchFamily="34" charset="0"/>
              </a:rPr>
              <a:t>Specifications including product information, colors, finishes</a:t>
            </a:r>
          </a:p>
          <a:p>
            <a:pPr marL="914400" lvl="1" indent="-457200">
              <a:lnSpc>
                <a:spcPct val="100000"/>
              </a:lnSpc>
              <a:spcBef>
                <a:spcPts val="1200"/>
              </a:spcBef>
              <a:buFont typeface="+mj-lt"/>
              <a:buAutoNum type="alphaLcPeriod"/>
            </a:pPr>
            <a:r>
              <a:rPr lang="en-US" dirty="0">
                <a:latin typeface="Lato" panose="020F0502020204030203" pitchFamily="34" charset="0"/>
                <a:ea typeface="Lato" panose="020F0502020204030203" pitchFamily="34" charset="0"/>
                <a:cs typeface="Lato" panose="020F0502020204030203" pitchFamily="34" charset="0"/>
              </a:rPr>
              <a:t>Floor plans and drawings</a:t>
            </a:r>
          </a:p>
          <a:p>
            <a:pPr marL="914400" lvl="1" indent="-457200">
              <a:lnSpc>
                <a:spcPct val="100000"/>
              </a:lnSpc>
              <a:spcBef>
                <a:spcPts val="1200"/>
              </a:spcBef>
              <a:buFont typeface="+mj-lt"/>
              <a:buAutoNum type="alphaLcPeriod"/>
            </a:pPr>
            <a:r>
              <a:rPr lang="en-US" dirty="0">
                <a:latin typeface="Lato" panose="020F0502020204030203" pitchFamily="34" charset="0"/>
                <a:ea typeface="Lato" panose="020F0502020204030203" pitchFamily="34" charset="0"/>
                <a:cs typeface="Lato" panose="020F0502020204030203" pitchFamily="34" charset="0"/>
              </a:rPr>
              <a:t>Interior design details, renderings, photos</a:t>
            </a:r>
          </a:p>
          <a:p>
            <a:pPr marL="914400" lvl="1" indent="-457200">
              <a:lnSpc>
                <a:spcPct val="100000"/>
              </a:lnSpc>
              <a:spcBef>
                <a:spcPts val="1200"/>
              </a:spcBef>
              <a:buFont typeface="+mj-lt"/>
              <a:buAutoNum type="alphaLcPeriod"/>
            </a:pPr>
            <a:r>
              <a:rPr lang="en-US" dirty="0">
                <a:latin typeface="Lato" panose="020F0502020204030203" pitchFamily="34" charset="0"/>
                <a:ea typeface="Lato" panose="020F0502020204030203" pitchFamily="34" charset="0"/>
                <a:cs typeface="Lato" panose="020F0502020204030203" pitchFamily="34" charset="0"/>
              </a:rPr>
              <a:t>Home inspection documents and links</a:t>
            </a:r>
          </a:p>
          <a:p>
            <a:pPr marL="0" indent="0">
              <a:spcBef>
                <a:spcPts val="1200"/>
              </a:spcBef>
              <a:spcAft>
                <a:spcPts val="0"/>
              </a:spcAft>
              <a:buNone/>
            </a:pPr>
            <a:endParaRPr lang="en-US"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927110491"/>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099">
                                            <p:txEl>
                                              <p:pRg st="5" end="5"/>
                                            </p:txEl>
                                          </p:spTgt>
                                        </p:tgtEl>
                                        <p:attrNameLst>
                                          <p:attrName>style.visibility</p:attrName>
                                        </p:attrNameLst>
                                      </p:cBhvr>
                                      <p:to>
                                        <p:strVal val="visible"/>
                                      </p:to>
                                    </p:set>
                                    <p:animEffect transition="in" filter="fade">
                                      <p:cBhvr>
                                        <p:cTn id="32" dur="500"/>
                                        <p:tgtEl>
                                          <p:spTgt spid="40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Preparing for Your Pre-Bid Contractor Meeting</a:t>
            </a:r>
          </a:p>
        </p:txBody>
      </p:sp>
      <p:sp>
        <p:nvSpPr>
          <p:cNvPr id="4099" name="Rectangle 3"/>
          <p:cNvSpPr>
            <a:spLocks noGrp="1" noChangeArrowheads="1"/>
          </p:cNvSpPr>
          <p:nvPr>
            <p:ph type="body" idx="1"/>
          </p:nvPr>
        </p:nvSpPr>
        <p:spPr>
          <a:xfrm>
            <a:off x="1524000" y="1143000"/>
            <a:ext cx="7010400" cy="4800600"/>
          </a:xfrm>
        </p:spPr>
        <p:txBody>
          <a:bodyPr/>
          <a:lstStyle/>
          <a:p>
            <a:pPr marL="457200" indent="-457200">
              <a:lnSpc>
                <a:spcPct val="100000"/>
              </a:lnSpc>
              <a:buFont typeface="+mj-lt"/>
              <a:buAutoNum type="arabicPeriod" startAt="2"/>
            </a:pPr>
            <a:r>
              <a:rPr lang="en-US" dirty="0">
                <a:latin typeface="Lato" panose="020F0502020204030203" pitchFamily="34" charset="0"/>
                <a:ea typeface="Lato" panose="020F0502020204030203" pitchFamily="34" charset="0"/>
                <a:cs typeface="Lato" panose="020F0502020204030203" pitchFamily="34" charset="0"/>
              </a:rPr>
              <a:t>Have a list of questions for contractor </a:t>
            </a:r>
            <a:r>
              <a:rPr lang="en-US" sz="1600" dirty="0">
                <a:latin typeface="Lato" panose="020F0502020204030203" pitchFamily="34" charset="0"/>
                <a:ea typeface="Lato" panose="020F0502020204030203" pitchFamily="34" charset="0"/>
                <a:cs typeface="Lato" panose="020F0502020204030203" pitchFamily="34" charset="0"/>
              </a:rPr>
              <a:t>(take written notes)</a:t>
            </a:r>
            <a:endParaRPr lang="en-US" dirty="0">
              <a:latin typeface="Lato" panose="020F0502020204030203" pitchFamily="34" charset="0"/>
              <a:ea typeface="Lato" panose="020F0502020204030203" pitchFamily="34" charset="0"/>
              <a:cs typeface="Lato" panose="020F0502020204030203" pitchFamily="34" charset="0"/>
            </a:endParaRPr>
          </a:p>
          <a:p>
            <a:pPr marL="914400" lvl="1" indent="-457200">
              <a:spcBef>
                <a:spcPts val="1200"/>
              </a:spcBef>
              <a:buFont typeface="+mj-lt"/>
              <a:buAutoNum type="alphaLcPeriod"/>
            </a:pPr>
            <a:r>
              <a:rPr lang="en-US" sz="1600" dirty="0">
                <a:latin typeface="Lato" panose="020F0502020204030203" pitchFamily="34" charset="0"/>
                <a:ea typeface="Lato" panose="020F0502020204030203" pitchFamily="34" charset="0"/>
                <a:cs typeface="Lato" panose="020F0502020204030203" pitchFamily="34" charset="0"/>
              </a:rPr>
              <a:t>Construction and design questions</a:t>
            </a:r>
          </a:p>
          <a:p>
            <a:pPr marL="914400" lvl="1" indent="-457200">
              <a:spcBef>
                <a:spcPts val="1200"/>
              </a:spcBef>
              <a:buFont typeface="+mj-lt"/>
              <a:buAutoNum type="alphaLcPeriod"/>
            </a:pPr>
            <a:r>
              <a:rPr lang="en-US" sz="1600" dirty="0">
                <a:latin typeface="Lato" panose="020F0502020204030203" pitchFamily="34" charset="0"/>
                <a:ea typeface="Lato" panose="020F0502020204030203" pitchFamily="34" charset="0"/>
                <a:cs typeface="Lato" panose="020F0502020204030203" pitchFamily="34" charset="0"/>
              </a:rPr>
              <a:t>History, experience, licensing, insurance, bonding</a:t>
            </a:r>
          </a:p>
          <a:p>
            <a:pPr marL="914400" lvl="1" indent="-457200">
              <a:spcBef>
                <a:spcPts val="1200"/>
              </a:spcBef>
              <a:buFont typeface="+mj-lt"/>
              <a:buAutoNum type="alphaLcPeriod"/>
            </a:pPr>
            <a:r>
              <a:rPr lang="en-US" sz="1600" dirty="0">
                <a:latin typeface="Lato" panose="020F0502020204030203" pitchFamily="34" charset="0"/>
                <a:ea typeface="Lato" panose="020F0502020204030203" pitchFamily="34" charset="0"/>
                <a:cs typeface="Lato" panose="020F0502020204030203" pitchFamily="34" charset="0"/>
              </a:rPr>
              <a:t>Describe management, communication systems</a:t>
            </a:r>
          </a:p>
          <a:p>
            <a:pPr marL="914400" lvl="1" indent="-457200">
              <a:spcBef>
                <a:spcPts val="1200"/>
              </a:spcBef>
              <a:buFont typeface="+mj-lt"/>
              <a:buAutoNum type="alphaLcPeriod"/>
            </a:pPr>
            <a:r>
              <a:rPr lang="en-US" sz="1600" dirty="0">
                <a:latin typeface="Lato" panose="020F0502020204030203" pitchFamily="34" charset="0"/>
                <a:ea typeface="Lato" panose="020F0502020204030203" pitchFamily="34" charset="0"/>
                <a:cs typeface="Lato" panose="020F0502020204030203" pitchFamily="34" charset="0"/>
              </a:rPr>
              <a:t>Commitments to job safety and cleanliness</a:t>
            </a:r>
          </a:p>
          <a:p>
            <a:pPr marL="914400" lvl="1" indent="-457200">
              <a:spcBef>
                <a:spcPts val="1200"/>
              </a:spcBef>
              <a:buFont typeface="+mj-lt"/>
              <a:buAutoNum type="alphaLcPeriod"/>
            </a:pPr>
            <a:r>
              <a:rPr lang="en-US" sz="1600" dirty="0">
                <a:latin typeface="Lato" panose="020F0502020204030203" pitchFamily="34" charset="0"/>
                <a:ea typeface="Lato" panose="020F0502020204030203" pitchFamily="34" charset="0"/>
                <a:cs typeface="Lato" panose="020F0502020204030203" pitchFamily="34" charset="0"/>
              </a:rPr>
              <a:t>Portfolio of work, photos, videos</a:t>
            </a:r>
          </a:p>
          <a:p>
            <a:pPr marL="914400" lvl="1" indent="-457200">
              <a:spcBef>
                <a:spcPts val="1200"/>
              </a:spcBef>
              <a:buFont typeface="+mj-lt"/>
              <a:buAutoNum type="alphaLcPeriod"/>
            </a:pPr>
            <a:r>
              <a:rPr lang="en-US" sz="1600" dirty="0">
                <a:latin typeface="Lato" panose="020F0502020204030203" pitchFamily="34" charset="0"/>
                <a:ea typeface="Lato" panose="020F0502020204030203" pitchFamily="34" charset="0"/>
                <a:cs typeface="Lato" panose="020F0502020204030203" pitchFamily="34" charset="0"/>
              </a:rPr>
              <a:t>Testimonials and references (and call them!!)</a:t>
            </a:r>
          </a:p>
          <a:p>
            <a:pPr marL="914400" lvl="1" indent="-457200">
              <a:spcBef>
                <a:spcPts val="1200"/>
              </a:spcBef>
              <a:buFont typeface="+mj-lt"/>
              <a:buAutoNum type="alphaLcPeriod"/>
            </a:pPr>
            <a:r>
              <a:rPr lang="en-US" sz="1600" dirty="0">
                <a:latin typeface="Lato" panose="020F0502020204030203" pitchFamily="34" charset="0"/>
                <a:ea typeface="Lato" panose="020F0502020204030203" pitchFamily="34" charset="0"/>
                <a:cs typeface="Lato" panose="020F0502020204030203" pitchFamily="34" charset="0"/>
              </a:rPr>
              <a:t>Sample contract for review, insurance requirements</a:t>
            </a:r>
          </a:p>
          <a:p>
            <a:pPr marL="914400" lvl="1" indent="-457200">
              <a:spcBef>
                <a:spcPts val="1200"/>
              </a:spcBef>
              <a:buFont typeface="+mj-lt"/>
              <a:buAutoNum type="alphaLcPeriod"/>
            </a:pPr>
            <a:r>
              <a:rPr lang="en-US" sz="1600" dirty="0">
                <a:latin typeface="Lato" panose="020F0502020204030203" pitchFamily="34" charset="0"/>
                <a:ea typeface="Lato" panose="020F0502020204030203" pitchFamily="34" charset="0"/>
                <a:cs typeface="Lato" panose="020F0502020204030203" pitchFamily="34" charset="0"/>
              </a:rPr>
              <a:t>How selections and changes are handled</a:t>
            </a:r>
          </a:p>
          <a:p>
            <a:pPr marL="914400" lvl="1" indent="-457200">
              <a:spcBef>
                <a:spcPts val="1200"/>
              </a:spcBef>
              <a:buFont typeface="+mj-lt"/>
              <a:buAutoNum type="alphaLcPeriod"/>
            </a:pPr>
            <a:r>
              <a:rPr lang="en-US" sz="1600" dirty="0">
                <a:latin typeface="Lato" panose="020F0502020204030203" pitchFamily="34" charset="0"/>
                <a:ea typeface="Lato" panose="020F0502020204030203" pitchFamily="34" charset="0"/>
                <a:cs typeface="Lato" panose="020F0502020204030203" pitchFamily="34" charset="0"/>
              </a:rPr>
              <a:t>Payment expectations (draw schedule)</a:t>
            </a:r>
          </a:p>
          <a:p>
            <a:pPr marL="914400" lvl="1" indent="-457200">
              <a:spcBef>
                <a:spcPts val="1200"/>
              </a:spcBef>
              <a:buFont typeface="+mj-lt"/>
              <a:buAutoNum type="alphaLcPeriod"/>
            </a:pPr>
            <a:r>
              <a:rPr lang="en-US" sz="1600" dirty="0">
                <a:latin typeface="Lato" panose="020F0502020204030203" pitchFamily="34" charset="0"/>
                <a:ea typeface="Lato" panose="020F0502020204030203" pitchFamily="34" charset="0"/>
                <a:cs typeface="Lato" panose="020F0502020204030203" pitchFamily="34" charset="0"/>
              </a:rPr>
              <a:t>Estimated time frame: planning, start date, completion</a:t>
            </a:r>
          </a:p>
          <a:p>
            <a:pPr marL="0" indent="0">
              <a:spcBef>
                <a:spcPts val="1200"/>
              </a:spcBef>
              <a:spcAft>
                <a:spcPts val="0"/>
              </a:spcAft>
              <a:buNone/>
            </a:pPr>
            <a:endParaRPr lang="en-US"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322055354"/>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099">
                                            <p:txEl>
                                              <p:pRg st="5" end="5"/>
                                            </p:txEl>
                                          </p:spTgt>
                                        </p:tgtEl>
                                        <p:attrNameLst>
                                          <p:attrName>style.visibility</p:attrName>
                                        </p:attrNameLst>
                                      </p:cBhvr>
                                      <p:to>
                                        <p:strVal val="visible"/>
                                      </p:to>
                                    </p:set>
                                    <p:animEffect transition="in" filter="fade">
                                      <p:cBhvr>
                                        <p:cTn id="32" dur="500"/>
                                        <p:tgtEl>
                                          <p:spTgt spid="409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099">
                                            <p:txEl>
                                              <p:pRg st="6" end="6"/>
                                            </p:txEl>
                                          </p:spTgt>
                                        </p:tgtEl>
                                        <p:attrNameLst>
                                          <p:attrName>style.visibility</p:attrName>
                                        </p:attrNameLst>
                                      </p:cBhvr>
                                      <p:to>
                                        <p:strVal val="visible"/>
                                      </p:to>
                                    </p:set>
                                    <p:animEffect transition="in" filter="fade">
                                      <p:cBhvr>
                                        <p:cTn id="37" dur="500"/>
                                        <p:tgtEl>
                                          <p:spTgt spid="4099">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099">
                                            <p:txEl>
                                              <p:pRg st="7" end="7"/>
                                            </p:txEl>
                                          </p:spTgt>
                                        </p:tgtEl>
                                        <p:attrNameLst>
                                          <p:attrName>style.visibility</p:attrName>
                                        </p:attrNameLst>
                                      </p:cBhvr>
                                      <p:to>
                                        <p:strVal val="visible"/>
                                      </p:to>
                                    </p:set>
                                    <p:animEffect transition="in" filter="fade">
                                      <p:cBhvr>
                                        <p:cTn id="42" dur="500"/>
                                        <p:tgtEl>
                                          <p:spTgt spid="4099">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099">
                                            <p:txEl>
                                              <p:pRg st="8" end="8"/>
                                            </p:txEl>
                                          </p:spTgt>
                                        </p:tgtEl>
                                        <p:attrNameLst>
                                          <p:attrName>style.visibility</p:attrName>
                                        </p:attrNameLst>
                                      </p:cBhvr>
                                      <p:to>
                                        <p:strVal val="visible"/>
                                      </p:to>
                                    </p:set>
                                    <p:animEffect transition="in" filter="fade">
                                      <p:cBhvr>
                                        <p:cTn id="47" dur="500"/>
                                        <p:tgtEl>
                                          <p:spTgt spid="4099">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099">
                                            <p:txEl>
                                              <p:pRg st="9" end="9"/>
                                            </p:txEl>
                                          </p:spTgt>
                                        </p:tgtEl>
                                        <p:attrNameLst>
                                          <p:attrName>style.visibility</p:attrName>
                                        </p:attrNameLst>
                                      </p:cBhvr>
                                      <p:to>
                                        <p:strVal val="visible"/>
                                      </p:to>
                                    </p:set>
                                    <p:animEffect transition="in" filter="fade">
                                      <p:cBhvr>
                                        <p:cTn id="52" dur="500"/>
                                        <p:tgtEl>
                                          <p:spTgt spid="4099">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4099">
                                            <p:txEl>
                                              <p:pRg st="10" end="10"/>
                                            </p:txEl>
                                          </p:spTgt>
                                        </p:tgtEl>
                                        <p:attrNameLst>
                                          <p:attrName>style.visibility</p:attrName>
                                        </p:attrNameLst>
                                      </p:cBhvr>
                                      <p:to>
                                        <p:strVal val="visible"/>
                                      </p:to>
                                    </p:set>
                                    <p:animEffect transition="in" filter="fade">
                                      <p:cBhvr>
                                        <p:cTn id="57" dur="500"/>
                                        <p:tgtEl>
                                          <p:spTgt spid="4099">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p:txBody>
          <a:bodyPr/>
          <a:lstStyle/>
          <a:p>
            <a:r>
              <a:rPr lang="en-US" altLang="en-US" dirty="0">
                <a:latin typeface="+mn-lt"/>
                <a:cs typeface="Times New Roman" panose="02020603050405020304" pitchFamily="18" charset="0"/>
              </a:rPr>
              <a:t>Surviving Your Remodeling Project</a:t>
            </a:r>
          </a:p>
        </p:txBody>
      </p:sp>
      <p:sp>
        <p:nvSpPr>
          <p:cNvPr id="4099" name="Rectangle 3"/>
          <p:cNvSpPr>
            <a:spLocks noGrp="1" noChangeArrowheads="1"/>
          </p:cNvSpPr>
          <p:nvPr>
            <p:ph type="body" idx="1"/>
          </p:nvPr>
        </p:nvSpPr>
        <p:spPr>
          <a:xfrm>
            <a:off x="1676400" y="1219200"/>
            <a:ext cx="6858000" cy="4724400"/>
          </a:xfrm>
        </p:spPr>
        <p:txBody>
          <a:bodyPr/>
          <a:lstStyle/>
          <a:p>
            <a:pPr marL="457200" indent="-457200">
              <a:spcBef>
                <a:spcPts val="1800"/>
              </a:spcBef>
              <a:buFont typeface="+mj-lt"/>
              <a:buAutoNum type="arabicPeriod"/>
            </a:pPr>
            <a:r>
              <a:rPr lang="en-US" altLang="en-US" dirty="0">
                <a:latin typeface="Lato" panose="020F0502020204030203" pitchFamily="34" charset="0"/>
                <a:ea typeface="Lato" panose="020F0502020204030203" pitchFamily="34" charset="0"/>
                <a:cs typeface="Lato" panose="020F0502020204030203" pitchFamily="34" charset="0"/>
              </a:rPr>
              <a:t>It’s going to take longer than you like</a:t>
            </a:r>
          </a:p>
          <a:p>
            <a:pPr marL="457200" indent="-457200">
              <a:spcBef>
                <a:spcPts val="1800"/>
              </a:spcBef>
              <a:buFont typeface="+mj-lt"/>
              <a:buAutoNum type="arabicPeriod"/>
            </a:pPr>
            <a:r>
              <a:rPr lang="en-US" altLang="en-US" dirty="0">
                <a:latin typeface="Lato" panose="020F0502020204030203" pitchFamily="34" charset="0"/>
                <a:ea typeface="Lato" panose="020F0502020204030203" pitchFamily="34" charset="0"/>
                <a:cs typeface="Lato" panose="020F0502020204030203" pitchFamily="34" charset="0"/>
              </a:rPr>
              <a:t>Factor contingency into the budget</a:t>
            </a:r>
          </a:p>
          <a:p>
            <a:pPr marL="457200" indent="-457200">
              <a:spcBef>
                <a:spcPts val="18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Expect things to go wrong</a:t>
            </a:r>
            <a:endParaRPr lang="en-US" altLang="en-US" dirty="0">
              <a:latin typeface="Lato" panose="020F0502020204030203" pitchFamily="34" charset="0"/>
              <a:ea typeface="Lato" panose="020F0502020204030203" pitchFamily="34" charset="0"/>
              <a:cs typeface="Lato" panose="020F0502020204030203" pitchFamily="34" charset="0"/>
            </a:endParaRPr>
          </a:p>
          <a:p>
            <a:pPr marL="457200" marR="0" indent="-457200">
              <a:spcBef>
                <a:spcPts val="1800"/>
              </a:spcBef>
              <a:spcAft>
                <a:spcPts val="0"/>
              </a:spcAft>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Somehow, life must go on</a:t>
            </a:r>
          </a:p>
          <a:p>
            <a:pPr marL="457200" marR="0" indent="-457200">
              <a:spcBef>
                <a:spcPts val="1800"/>
              </a:spcBef>
              <a:spcAft>
                <a:spcPts val="0"/>
              </a:spcAft>
              <a:buFont typeface="+mj-lt"/>
              <a:buAutoNum type="arabicPeriod"/>
            </a:pPr>
            <a:r>
              <a:rPr lang="en-US" altLang="en-US" dirty="0">
                <a:latin typeface="Lato" panose="020F0502020204030203" pitchFamily="34" charset="0"/>
                <a:ea typeface="Lato" panose="020F0502020204030203" pitchFamily="34" charset="0"/>
                <a:cs typeface="Lato" panose="020F0502020204030203" pitchFamily="34" charset="0"/>
              </a:rPr>
              <a:t>Have a family meeting</a:t>
            </a:r>
          </a:p>
          <a:p>
            <a:pPr marL="457200" marR="0" indent="-457200">
              <a:spcBef>
                <a:spcPts val="1800"/>
              </a:spcBef>
              <a:spcAft>
                <a:spcPts val="0"/>
              </a:spcAft>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Prepare for family including children &amp; pets</a:t>
            </a:r>
          </a:p>
          <a:p>
            <a:pPr marL="0" indent="0">
              <a:spcBef>
                <a:spcPts val="1200"/>
              </a:spcBef>
              <a:spcAft>
                <a:spcPts val="0"/>
              </a:spcAft>
              <a:buNone/>
            </a:pPr>
            <a:endParaRPr lang="en-US"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665358677"/>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099">
                                            <p:txEl>
                                              <p:pRg st="5" end="5"/>
                                            </p:txEl>
                                          </p:spTgt>
                                        </p:tgtEl>
                                        <p:attrNameLst>
                                          <p:attrName>style.visibility</p:attrName>
                                        </p:attrNameLst>
                                      </p:cBhvr>
                                      <p:to>
                                        <p:strVal val="visible"/>
                                      </p:to>
                                    </p:set>
                                    <p:animEffect transition="in" filter="fade">
                                      <p:cBhvr>
                                        <p:cTn id="32" dur="500"/>
                                        <p:tgtEl>
                                          <p:spTgt spid="40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Surviving Your Remodeling Project</a:t>
            </a:r>
          </a:p>
        </p:txBody>
      </p:sp>
      <p:sp>
        <p:nvSpPr>
          <p:cNvPr id="4099" name="Rectangle 3"/>
          <p:cNvSpPr>
            <a:spLocks noGrp="1" noChangeArrowheads="1"/>
          </p:cNvSpPr>
          <p:nvPr>
            <p:ph type="body" idx="1"/>
          </p:nvPr>
        </p:nvSpPr>
        <p:spPr>
          <a:xfrm>
            <a:off x="1600200" y="1219200"/>
            <a:ext cx="6934200" cy="4724400"/>
          </a:xfrm>
        </p:spPr>
        <p:txBody>
          <a:bodyPr/>
          <a:lstStyle/>
          <a:p>
            <a:pPr marL="457200" indent="-457200">
              <a:spcBef>
                <a:spcPts val="1800"/>
              </a:spcBef>
              <a:spcAft>
                <a:spcPts val="0"/>
              </a:spcAft>
              <a:buFont typeface="+mj-lt"/>
              <a:buAutoNum type="arabicPeriod" startAt="7"/>
            </a:pPr>
            <a:r>
              <a:rPr lang="en-US" dirty="0">
                <a:latin typeface="Lato" panose="020F0502020204030203" pitchFamily="34" charset="0"/>
                <a:ea typeface="Lato" panose="020F0502020204030203" pitchFamily="34" charset="0"/>
                <a:cs typeface="Lato" panose="020F0502020204030203" pitchFamily="34" charset="0"/>
              </a:rPr>
              <a:t>Make sure you have a first-aid kit</a:t>
            </a:r>
          </a:p>
          <a:p>
            <a:pPr marL="457200" marR="0" indent="-457200">
              <a:spcBef>
                <a:spcPts val="1800"/>
              </a:spcBef>
              <a:spcAft>
                <a:spcPts val="0"/>
              </a:spcAft>
              <a:buFont typeface="+mj-lt"/>
              <a:buAutoNum type="arabicPeriod" startAt="7"/>
            </a:pPr>
            <a:r>
              <a:rPr lang="en-US" dirty="0">
                <a:latin typeface="Lato" panose="020F0502020204030203" pitchFamily="34" charset="0"/>
                <a:ea typeface="Lato" panose="020F0502020204030203" pitchFamily="34" charset="0"/>
                <a:cs typeface="Lato" panose="020F0502020204030203" pitchFamily="34" charset="0"/>
              </a:rPr>
              <a:t>Plan realistic solutions for bathrooms &amp; kitchens out of service</a:t>
            </a:r>
            <a:endParaRPr lang="en-US" altLang="en-US" dirty="0">
              <a:latin typeface="Lato" panose="020F0502020204030203" pitchFamily="34" charset="0"/>
              <a:ea typeface="Lato" panose="020F0502020204030203" pitchFamily="34" charset="0"/>
              <a:cs typeface="Lato" panose="020F0502020204030203" pitchFamily="34" charset="0"/>
            </a:endParaRPr>
          </a:p>
          <a:p>
            <a:pPr marL="457200" marR="0" indent="-457200">
              <a:spcBef>
                <a:spcPts val="1800"/>
              </a:spcBef>
              <a:spcAft>
                <a:spcPts val="0"/>
              </a:spcAft>
              <a:buFont typeface="+mj-lt"/>
              <a:buAutoNum type="arabicPeriod" startAt="7"/>
            </a:pPr>
            <a:r>
              <a:rPr lang="en-US" dirty="0">
                <a:latin typeface="Lato" panose="020F0502020204030203" pitchFamily="34" charset="0"/>
                <a:ea typeface="Lato" panose="020F0502020204030203" pitchFamily="34" charset="0"/>
                <a:cs typeface="Lato" panose="020F0502020204030203" pitchFamily="34" charset="0"/>
              </a:rPr>
              <a:t>Pack away fragile and valuable possessions</a:t>
            </a:r>
          </a:p>
          <a:p>
            <a:pPr marL="457200" indent="-457200">
              <a:spcBef>
                <a:spcPts val="1800"/>
              </a:spcBef>
              <a:buFont typeface="+mj-lt"/>
              <a:buAutoNum type="arabicPeriod" startAt="7"/>
            </a:pPr>
            <a:r>
              <a:rPr lang="en-US" dirty="0">
                <a:latin typeface="Lato" panose="020F0502020204030203" pitchFamily="34" charset="0"/>
                <a:ea typeface="Lato" panose="020F0502020204030203" pitchFamily="34" charset="0"/>
                <a:cs typeface="Lato" panose="020F0502020204030203" pitchFamily="34" charset="0"/>
              </a:rPr>
              <a:t>Prepare for the dust! </a:t>
            </a:r>
          </a:p>
          <a:p>
            <a:pPr marL="457200" indent="-457200">
              <a:spcBef>
                <a:spcPts val="1800"/>
              </a:spcBef>
              <a:buFont typeface="+mj-lt"/>
              <a:buAutoNum type="arabicPeriod" startAt="7"/>
            </a:pPr>
            <a:r>
              <a:rPr lang="en-US" dirty="0">
                <a:latin typeface="Lato" panose="020F0502020204030203" pitchFamily="34" charset="0"/>
                <a:ea typeface="Lato" panose="020F0502020204030203" pitchFamily="34" charset="0"/>
                <a:cs typeface="Lato" panose="020F0502020204030203" pitchFamily="34" charset="0"/>
              </a:rPr>
              <a:t>Love your neighbors</a:t>
            </a:r>
          </a:p>
          <a:p>
            <a:pPr marL="0" indent="0">
              <a:buNone/>
            </a:pPr>
            <a:endParaRPr lang="en-US" altLang="en-US" dirty="0"/>
          </a:p>
          <a:p>
            <a:pPr marL="0" indent="0">
              <a:buNone/>
            </a:pPr>
            <a:endParaRPr lang="en-US" altLang="en-US" dirty="0"/>
          </a:p>
        </p:txBody>
      </p:sp>
    </p:spTree>
    <p:extLst>
      <p:ext uri="{BB962C8B-B14F-4D97-AF65-F5344CB8AC3E}">
        <p14:creationId xmlns:p14="http://schemas.microsoft.com/office/powerpoint/2010/main" val="1792051603"/>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Surviving Your Remodeling Project</a:t>
            </a:r>
          </a:p>
        </p:txBody>
      </p:sp>
      <p:sp>
        <p:nvSpPr>
          <p:cNvPr id="4099" name="Rectangle 3"/>
          <p:cNvSpPr>
            <a:spLocks noGrp="1" noChangeArrowheads="1"/>
          </p:cNvSpPr>
          <p:nvPr>
            <p:ph type="body" idx="1"/>
          </p:nvPr>
        </p:nvSpPr>
        <p:spPr>
          <a:xfrm>
            <a:off x="1524000" y="1219200"/>
            <a:ext cx="7010400" cy="4724400"/>
          </a:xfrm>
        </p:spPr>
        <p:txBody>
          <a:bodyPr/>
          <a:lstStyle/>
          <a:p>
            <a:pPr marL="457200" indent="-457200">
              <a:spcBef>
                <a:spcPts val="1200"/>
              </a:spcBef>
              <a:buFont typeface="+mj-lt"/>
              <a:buAutoNum type="arabicPeriod" startAt="8"/>
            </a:pPr>
            <a:endParaRPr lang="en-US" dirty="0">
              <a:latin typeface="Lato" panose="020F0502020204030203" pitchFamily="34" charset="0"/>
              <a:ea typeface="Lato" panose="020F0502020204030203" pitchFamily="34" charset="0"/>
              <a:cs typeface="Lato" panose="020F0502020204030203" pitchFamily="34" charset="0"/>
            </a:endParaRPr>
          </a:p>
          <a:p>
            <a:pPr marL="457200" marR="0" indent="-457200">
              <a:spcBef>
                <a:spcPts val="1800"/>
              </a:spcBef>
              <a:spcAft>
                <a:spcPts val="0"/>
              </a:spcAft>
              <a:buFont typeface="+mj-lt"/>
              <a:buAutoNum type="arabicPeriod" startAt="12"/>
            </a:pPr>
            <a:r>
              <a:rPr lang="en-US" dirty="0">
                <a:effectLst/>
                <a:latin typeface="Lato" panose="020F0502020204030203" pitchFamily="34" charset="0"/>
                <a:ea typeface="Lato" panose="020F0502020204030203" pitchFamily="34" charset="0"/>
                <a:cs typeface="Lato" panose="020F0502020204030203" pitchFamily="34" charset="0"/>
              </a:rPr>
              <a:t>Plan some time away from the combat zone</a:t>
            </a:r>
          </a:p>
          <a:p>
            <a:pPr marL="457200" marR="0" indent="-457200">
              <a:spcBef>
                <a:spcPts val="1800"/>
              </a:spcBef>
              <a:spcAft>
                <a:spcPts val="0"/>
              </a:spcAft>
              <a:buFont typeface="+mj-lt"/>
              <a:buAutoNum type="arabicPeriod" startAt="12"/>
            </a:pPr>
            <a:r>
              <a:rPr lang="en-US" dirty="0">
                <a:effectLst/>
                <a:latin typeface="Lato" panose="020F0502020204030203" pitchFamily="34" charset="0"/>
                <a:ea typeface="Lato" panose="020F0502020204030203" pitchFamily="34" charset="0"/>
                <a:cs typeface="Lato" panose="020F0502020204030203" pitchFamily="34" charset="0"/>
              </a:rPr>
              <a:t>Keep things in perspective</a:t>
            </a:r>
          </a:p>
          <a:p>
            <a:pPr marL="457200" marR="0" indent="-457200">
              <a:spcBef>
                <a:spcPts val="1800"/>
              </a:spcBef>
              <a:spcAft>
                <a:spcPts val="0"/>
              </a:spcAft>
              <a:buFont typeface="+mj-lt"/>
              <a:buAutoNum type="arabicPeriod" startAt="12"/>
            </a:pPr>
            <a:r>
              <a:rPr lang="en-US" dirty="0">
                <a:effectLst/>
                <a:latin typeface="Lato" panose="020F0502020204030203" pitchFamily="34" charset="0"/>
                <a:ea typeface="Lato" panose="020F0502020204030203" pitchFamily="34" charset="0"/>
                <a:cs typeface="Lato" panose="020F0502020204030203" pitchFamily="34" charset="0"/>
              </a:rPr>
              <a:t>Demonstrate patience &amp; even more patience</a:t>
            </a:r>
          </a:p>
          <a:p>
            <a:pPr marL="457200" marR="0" indent="-457200">
              <a:spcBef>
                <a:spcPts val="1800"/>
              </a:spcBef>
              <a:spcAft>
                <a:spcPts val="800"/>
              </a:spcAft>
              <a:buFont typeface="+mj-lt"/>
              <a:buAutoNum type="arabicPeriod" startAt="12"/>
            </a:pPr>
            <a:r>
              <a:rPr lang="en-US" dirty="0">
                <a:effectLst/>
                <a:latin typeface="Lato" panose="020F0502020204030203" pitchFamily="34" charset="0"/>
                <a:ea typeface="Lato" panose="020F0502020204030203" pitchFamily="34" charset="0"/>
                <a:cs typeface="Lato" panose="020F0502020204030203" pitchFamily="34" charset="0"/>
              </a:rPr>
              <a:t>It’s going to take longer than you’d like!</a:t>
            </a:r>
          </a:p>
          <a:p>
            <a:pPr marL="457200" indent="-457200">
              <a:spcBef>
                <a:spcPts val="1800"/>
              </a:spcBef>
              <a:buFont typeface="+mj-lt"/>
              <a:buAutoNum type="arabicPeriod" startAt="8"/>
            </a:pPr>
            <a:endParaRPr lang="en-US" dirty="0">
              <a:latin typeface="Lato" panose="020F0502020204030203" pitchFamily="34" charset="0"/>
              <a:ea typeface="Lato" panose="020F0502020204030203" pitchFamily="34" charset="0"/>
              <a:cs typeface="Lato" panose="020F0502020204030203" pitchFamily="34" charset="0"/>
            </a:endParaRPr>
          </a:p>
          <a:p>
            <a:pPr marL="457200" indent="-457200">
              <a:spcBef>
                <a:spcPts val="1200"/>
              </a:spcBef>
              <a:buFont typeface="+mj-lt"/>
              <a:buAutoNum type="arabicPeriod" startAt="8"/>
            </a:pPr>
            <a:endParaRPr lang="en-US" altLang="en-US" dirty="0">
              <a:latin typeface="Lato" panose="020F0502020204030203" pitchFamily="34" charset="0"/>
              <a:ea typeface="Lato" panose="020F0502020204030203" pitchFamily="34" charset="0"/>
              <a:cs typeface="Lato" panose="020F0502020204030203" pitchFamily="34" charset="0"/>
            </a:endParaRPr>
          </a:p>
          <a:p>
            <a:pPr marL="457200" indent="-457200">
              <a:buFont typeface="+mj-lt"/>
              <a:buAutoNum type="arabicPeriod" startAt="8"/>
            </a:pPr>
            <a:endParaRPr lang="en-US" altLang="en-US" dirty="0">
              <a:latin typeface="Lato" panose="020F0502020204030203" pitchFamily="34" charset="0"/>
              <a:ea typeface="Lato" panose="020F0502020204030203" pitchFamily="34" charset="0"/>
              <a:cs typeface="Lato" panose="020F0502020204030203" pitchFamily="34" charset="0"/>
            </a:endParaRPr>
          </a:p>
          <a:p>
            <a:pPr marL="0" indent="0">
              <a:buNone/>
            </a:pPr>
            <a:endParaRPr lang="en-US" altLang="en-US"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381536511"/>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9">
                                            <p:txEl>
                                              <p:pRg st="1" end="1"/>
                                            </p:txEl>
                                          </p:spTgt>
                                        </p:tgtEl>
                                        <p:attrNameLst>
                                          <p:attrName>style.visibility</p:attrName>
                                        </p:attrNameLst>
                                      </p:cBhvr>
                                      <p:to>
                                        <p:strVal val="visible"/>
                                      </p:to>
                                    </p:set>
                                    <p:animEffect transition="in" filter="fade">
                                      <p:cBhvr>
                                        <p:cTn id="7" dur="500"/>
                                        <p:tgtEl>
                                          <p:spTgt spid="409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99">
                                            <p:txEl>
                                              <p:pRg st="2" end="2"/>
                                            </p:txEl>
                                          </p:spTgt>
                                        </p:tgtEl>
                                        <p:attrNameLst>
                                          <p:attrName>style.visibility</p:attrName>
                                        </p:attrNameLst>
                                      </p:cBhvr>
                                      <p:to>
                                        <p:strVal val="visible"/>
                                      </p:to>
                                    </p:set>
                                    <p:animEffect transition="in" filter="fade">
                                      <p:cBhvr>
                                        <p:cTn id="12" dur="500"/>
                                        <p:tgtEl>
                                          <p:spTgt spid="409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99">
                                            <p:txEl>
                                              <p:pRg st="3" end="3"/>
                                            </p:txEl>
                                          </p:spTgt>
                                        </p:tgtEl>
                                        <p:attrNameLst>
                                          <p:attrName>style.visibility</p:attrName>
                                        </p:attrNameLst>
                                      </p:cBhvr>
                                      <p:to>
                                        <p:strVal val="visible"/>
                                      </p:to>
                                    </p:set>
                                    <p:animEffect transition="in" filter="fade">
                                      <p:cBhvr>
                                        <p:cTn id="17" dur="500"/>
                                        <p:tgtEl>
                                          <p:spTgt spid="409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099">
                                            <p:txEl>
                                              <p:pRg st="4" end="4"/>
                                            </p:txEl>
                                          </p:spTgt>
                                        </p:tgtEl>
                                        <p:attrNameLst>
                                          <p:attrName>style.visibility</p:attrName>
                                        </p:attrNameLst>
                                      </p:cBhvr>
                                      <p:to>
                                        <p:strVal val="visible"/>
                                      </p:to>
                                    </p:set>
                                    <p:animEffect transition="in" filter="fade">
                                      <p:cBhvr>
                                        <p:cTn id="22" dur="500"/>
                                        <p:tgtEl>
                                          <p:spTgt spid="409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Surviving the Construction Zone</a:t>
            </a:r>
          </a:p>
        </p:txBody>
      </p:sp>
      <p:sp>
        <p:nvSpPr>
          <p:cNvPr id="4099" name="Rectangle 3"/>
          <p:cNvSpPr>
            <a:spLocks noGrp="1" noChangeArrowheads="1"/>
          </p:cNvSpPr>
          <p:nvPr>
            <p:ph type="body" idx="1"/>
          </p:nvPr>
        </p:nvSpPr>
        <p:spPr>
          <a:xfrm>
            <a:off x="1676400" y="1219200"/>
            <a:ext cx="6858000" cy="4724400"/>
          </a:xfrm>
        </p:spPr>
        <p:txBody>
          <a:bodyPr/>
          <a:lstStyle/>
          <a:p>
            <a:pPr marL="342900" marR="0" indent="-342900">
              <a:lnSpc>
                <a:spcPct val="107000"/>
              </a:lnSpc>
              <a:spcBef>
                <a:spcPts val="600"/>
              </a:spcBef>
              <a:spcAft>
                <a:spcPts val="800"/>
              </a:spcAft>
              <a:buFont typeface="+mj-lt"/>
              <a:buAutoNum type="arabicPeriod"/>
            </a:pPr>
            <a:r>
              <a:rPr lang="en-US" sz="2000" dirty="0">
                <a:effectLst/>
                <a:latin typeface="Lato" panose="020F0502020204030203" pitchFamily="34" charset="0"/>
                <a:ea typeface="Lato" panose="020F0502020204030203" pitchFamily="34" charset="0"/>
                <a:cs typeface="Lato" panose="020F0502020204030203" pitchFamily="34" charset="0"/>
              </a:rPr>
              <a:t>Who is responsible for controlling dust and cleaning up the messes? </a:t>
            </a:r>
          </a:p>
          <a:p>
            <a:pPr marL="342900" marR="0" indent="-342900">
              <a:lnSpc>
                <a:spcPct val="107000"/>
              </a:lnSpc>
              <a:spcBef>
                <a:spcPts val="600"/>
              </a:spcBef>
              <a:spcAft>
                <a:spcPts val="800"/>
              </a:spcAft>
              <a:buFont typeface="+mj-lt"/>
              <a:buAutoNum type="arabicPeriod"/>
            </a:pPr>
            <a:r>
              <a:rPr lang="en-US" sz="2000" dirty="0">
                <a:effectLst/>
                <a:latin typeface="Lato" panose="020F0502020204030203" pitchFamily="34" charset="0"/>
                <a:ea typeface="Lato" panose="020F0502020204030203" pitchFamily="34" charset="0"/>
                <a:cs typeface="Lato" panose="020F0502020204030203" pitchFamily="34" charset="0"/>
              </a:rPr>
              <a:t>Who’s going to put plastic up on doorways, cover vents? </a:t>
            </a:r>
          </a:p>
          <a:p>
            <a:pPr marL="342900" marR="0" indent="-342900">
              <a:lnSpc>
                <a:spcPct val="107000"/>
              </a:lnSpc>
              <a:spcBef>
                <a:spcPts val="600"/>
              </a:spcBef>
              <a:spcAft>
                <a:spcPts val="800"/>
              </a:spcAft>
              <a:buFont typeface="+mj-lt"/>
              <a:buAutoNum type="arabicPeriod"/>
            </a:pPr>
            <a:r>
              <a:rPr lang="en-US" sz="2000" dirty="0">
                <a:effectLst/>
                <a:latin typeface="Lato" panose="020F0502020204030203" pitchFamily="34" charset="0"/>
                <a:ea typeface="Lato" panose="020F0502020204030203" pitchFamily="34" charset="0"/>
                <a:cs typeface="Lato" panose="020F0502020204030203" pitchFamily="34" charset="0"/>
              </a:rPr>
              <a:t>Who’s going to cover furniture and other valuables?</a:t>
            </a:r>
          </a:p>
          <a:p>
            <a:pPr marL="342900" marR="0" indent="-342900">
              <a:lnSpc>
                <a:spcPct val="107000"/>
              </a:lnSpc>
              <a:spcBef>
                <a:spcPts val="600"/>
              </a:spcBef>
              <a:spcAft>
                <a:spcPts val="800"/>
              </a:spcAft>
              <a:buFont typeface="+mj-lt"/>
              <a:buAutoNum type="arabicPeriod"/>
            </a:pPr>
            <a:r>
              <a:rPr lang="en-US" sz="2000" dirty="0">
                <a:effectLst/>
                <a:latin typeface="Lato" panose="020F0502020204030203" pitchFamily="34" charset="0"/>
                <a:ea typeface="Lato" panose="020F0502020204030203" pitchFamily="34" charset="0"/>
                <a:cs typeface="Lato" panose="020F0502020204030203" pitchFamily="34" charset="0"/>
              </a:rPr>
              <a:t>What areas of the home are off limits or require special permission? </a:t>
            </a:r>
          </a:p>
          <a:p>
            <a:pPr marL="342900" marR="0" indent="-342900">
              <a:lnSpc>
                <a:spcPct val="107000"/>
              </a:lnSpc>
              <a:spcBef>
                <a:spcPts val="600"/>
              </a:spcBef>
              <a:spcAft>
                <a:spcPts val="800"/>
              </a:spcAft>
              <a:buFont typeface="+mj-lt"/>
              <a:buAutoNum type="arabicPeriod"/>
            </a:pPr>
            <a:r>
              <a:rPr lang="en-US" sz="2000" dirty="0">
                <a:effectLst/>
                <a:latin typeface="Lato" panose="020F0502020204030203" pitchFamily="34" charset="0"/>
                <a:ea typeface="Lato" panose="020F0502020204030203" pitchFamily="34" charset="0"/>
                <a:cs typeface="Lato" panose="020F0502020204030203" pitchFamily="34" charset="0"/>
              </a:rPr>
              <a:t>Is there a bathroom in the house that’s available for use by the workers, or do we need a portable toilet? </a:t>
            </a:r>
          </a:p>
          <a:p>
            <a:pPr marL="342900" marR="0" indent="-342900">
              <a:lnSpc>
                <a:spcPct val="107000"/>
              </a:lnSpc>
              <a:spcBef>
                <a:spcPts val="600"/>
              </a:spcBef>
              <a:spcAft>
                <a:spcPts val="800"/>
              </a:spcAft>
              <a:buFont typeface="+mj-lt"/>
              <a:buAutoNum type="arabicPeriod"/>
            </a:pPr>
            <a:r>
              <a:rPr lang="en-US" sz="2000" dirty="0">
                <a:effectLst/>
                <a:latin typeface="Lato" panose="020F0502020204030203" pitchFamily="34" charset="0"/>
                <a:ea typeface="Lato" panose="020F0502020204030203" pitchFamily="34" charset="0"/>
                <a:cs typeface="Lato" panose="020F0502020204030203" pitchFamily="34" charset="0"/>
              </a:rPr>
              <a:t>What days and hours are reasonable for work? </a:t>
            </a:r>
          </a:p>
          <a:p>
            <a:pPr marL="457200" indent="-457200">
              <a:spcBef>
                <a:spcPts val="600"/>
              </a:spcBef>
              <a:buFont typeface="+mj-lt"/>
              <a:buAutoNum type="arabicPeriod" startAt="8"/>
            </a:pPr>
            <a:endParaRPr lang="en-US" altLang="en-US" sz="2000" dirty="0">
              <a:latin typeface="Lato" panose="020F0502020204030203" pitchFamily="34" charset="0"/>
              <a:ea typeface="Lato" panose="020F0502020204030203" pitchFamily="34" charset="0"/>
              <a:cs typeface="Lato" panose="020F0502020204030203" pitchFamily="34" charset="0"/>
            </a:endParaRPr>
          </a:p>
          <a:p>
            <a:pPr marL="0" indent="0">
              <a:spcBef>
                <a:spcPts val="600"/>
              </a:spcBef>
              <a:buNone/>
            </a:pPr>
            <a:endParaRPr lang="en-US" altLang="en-US" sz="2000"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388566253"/>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099">
                                            <p:txEl>
                                              <p:pRg st="5" end="5"/>
                                            </p:txEl>
                                          </p:spTgt>
                                        </p:tgtEl>
                                        <p:attrNameLst>
                                          <p:attrName>style.visibility</p:attrName>
                                        </p:attrNameLst>
                                      </p:cBhvr>
                                      <p:to>
                                        <p:strVal val="visible"/>
                                      </p:to>
                                    </p:set>
                                    <p:animEffect transition="in" filter="fade">
                                      <p:cBhvr>
                                        <p:cTn id="32" dur="500"/>
                                        <p:tgtEl>
                                          <p:spTgt spid="40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Surviving the Construction Zone</a:t>
            </a:r>
          </a:p>
        </p:txBody>
      </p:sp>
      <p:sp>
        <p:nvSpPr>
          <p:cNvPr id="4099" name="Rectangle 3"/>
          <p:cNvSpPr>
            <a:spLocks noGrp="1" noChangeArrowheads="1"/>
          </p:cNvSpPr>
          <p:nvPr>
            <p:ph type="body" idx="1"/>
          </p:nvPr>
        </p:nvSpPr>
        <p:spPr>
          <a:xfrm>
            <a:off x="1524000" y="1295400"/>
            <a:ext cx="7010400" cy="4648200"/>
          </a:xfrm>
        </p:spPr>
        <p:txBody>
          <a:bodyPr/>
          <a:lstStyle/>
          <a:p>
            <a:pPr marL="457200" indent="-457200">
              <a:lnSpc>
                <a:spcPct val="107000"/>
              </a:lnSpc>
              <a:spcBef>
                <a:spcPts val="600"/>
              </a:spcBef>
              <a:spcAft>
                <a:spcPts val="800"/>
              </a:spcAft>
              <a:buFont typeface="+mj-lt"/>
              <a:buAutoNum type="arabicPeriod" startAt="7"/>
            </a:pPr>
            <a:r>
              <a:rPr lang="en-US" sz="2000" dirty="0">
                <a:effectLst/>
                <a:latin typeface="Lato" panose="020F0502020204030203" pitchFamily="34" charset="0"/>
                <a:ea typeface="Lato" panose="020F0502020204030203" pitchFamily="34" charset="0"/>
                <a:cs typeface="Lato" panose="020F0502020204030203" pitchFamily="34" charset="0"/>
              </a:rPr>
              <a:t>How early and how late is it acceptable for loud noise? </a:t>
            </a:r>
          </a:p>
          <a:p>
            <a:pPr marL="457200" marR="0" indent="-457200">
              <a:lnSpc>
                <a:spcPct val="107000"/>
              </a:lnSpc>
              <a:spcBef>
                <a:spcPts val="600"/>
              </a:spcBef>
              <a:spcAft>
                <a:spcPts val="800"/>
              </a:spcAft>
              <a:buFont typeface="+mj-lt"/>
              <a:buAutoNum type="arabicPeriod" startAt="7"/>
            </a:pPr>
            <a:r>
              <a:rPr lang="en-US" sz="2000" dirty="0">
                <a:effectLst/>
                <a:latin typeface="Lato" panose="020F0502020204030203" pitchFamily="34" charset="0"/>
                <a:ea typeface="Lato" panose="020F0502020204030203" pitchFamily="34" charset="0"/>
                <a:cs typeface="Lato" panose="020F0502020204030203" pitchFamily="34" charset="0"/>
              </a:rPr>
              <a:t>Where will materials and tools be kept? </a:t>
            </a:r>
          </a:p>
          <a:p>
            <a:pPr marL="457200" marR="0" indent="-457200">
              <a:lnSpc>
                <a:spcPct val="107000"/>
              </a:lnSpc>
              <a:spcBef>
                <a:spcPts val="600"/>
              </a:spcBef>
              <a:spcAft>
                <a:spcPts val="800"/>
              </a:spcAft>
              <a:buFont typeface="+mj-lt"/>
              <a:buAutoNum type="arabicPeriod" startAt="7"/>
            </a:pPr>
            <a:r>
              <a:rPr lang="en-US" sz="2000" dirty="0">
                <a:effectLst/>
                <a:latin typeface="Lato" panose="020F0502020204030203" pitchFamily="34" charset="0"/>
                <a:ea typeface="Lato" panose="020F0502020204030203" pitchFamily="34" charset="0"/>
                <a:cs typeface="Lato" panose="020F0502020204030203" pitchFamily="34" charset="0"/>
              </a:rPr>
              <a:t>Where will buckets and brushes be cleaned? </a:t>
            </a:r>
          </a:p>
          <a:p>
            <a:pPr marL="457200" marR="0" indent="-457200">
              <a:lnSpc>
                <a:spcPct val="107000"/>
              </a:lnSpc>
              <a:spcBef>
                <a:spcPts val="600"/>
              </a:spcBef>
              <a:spcAft>
                <a:spcPts val="800"/>
              </a:spcAft>
              <a:buFont typeface="+mj-lt"/>
              <a:buAutoNum type="arabicPeriod" startAt="7"/>
            </a:pPr>
            <a:r>
              <a:rPr lang="en-US" sz="2000" dirty="0">
                <a:effectLst/>
                <a:latin typeface="Lato" panose="020F0502020204030203" pitchFamily="34" charset="0"/>
                <a:ea typeface="Lato" panose="020F0502020204030203" pitchFamily="34" charset="0"/>
                <a:cs typeface="Lato" panose="020F0502020204030203" pitchFamily="34" charset="0"/>
              </a:rPr>
              <a:t>At any point during the remodeling should we anticipate dangerous fumes or odors? </a:t>
            </a:r>
          </a:p>
          <a:p>
            <a:pPr marL="457200" marR="0" indent="-457200">
              <a:lnSpc>
                <a:spcPct val="107000"/>
              </a:lnSpc>
              <a:spcBef>
                <a:spcPts val="600"/>
              </a:spcBef>
              <a:spcAft>
                <a:spcPts val="800"/>
              </a:spcAft>
              <a:buFont typeface="+mj-lt"/>
              <a:buAutoNum type="arabicPeriod" startAt="7"/>
            </a:pPr>
            <a:r>
              <a:rPr lang="en-US" sz="2000" dirty="0">
                <a:effectLst/>
                <a:latin typeface="Lato" panose="020F0502020204030203" pitchFamily="34" charset="0"/>
                <a:ea typeface="Lato" panose="020F0502020204030203" pitchFamily="34" charset="0"/>
                <a:cs typeface="Lato" panose="020F0502020204030203" pitchFamily="34" charset="0"/>
              </a:rPr>
              <a:t>Are there any times we should plan to leave the house for a few days? </a:t>
            </a:r>
          </a:p>
          <a:p>
            <a:pPr marL="457200" marR="0" indent="-457200">
              <a:lnSpc>
                <a:spcPct val="107000"/>
              </a:lnSpc>
              <a:spcBef>
                <a:spcPts val="600"/>
              </a:spcBef>
              <a:spcAft>
                <a:spcPts val="800"/>
              </a:spcAft>
              <a:buFont typeface="+mj-lt"/>
              <a:buAutoNum type="arabicPeriod" startAt="7"/>
            </a:pPr>
            <a:r>
              <a:rPr lang="en-US" sz="2000" dirty="0">
                <a:effectLst/>
                <a:latin typeface="Lato" panose="020F0502020204030203" pitchFamily="34" charset="0"/>
                <a:ea typeface="Lato" panose="020F0502020204030203" pitchFamily="34" charset="0"/>
                <a:cs typeface="Lato" panose="020F0502020204030203" pitchFamily="34" charset="0"/>
              </a:rPr>
              <a:t>How will the grass and landscaping be protected? </a:t>
            </a:r>
          </a:p>
          <a:p>
            <a:pPr>
              <a:lnSpc>
                <a:spcPct val="107000"/>
              </a:lnSpc>
              <a:spcBef>
                <a:spcPts val="600"/>
              </a:spcBef>
              <a:spcAft>
                <a:spcPts val="800"/>
              </a:spcAft>
              <a:buFont typeface="+mj-lt"/>
              <a:buAutoNum type="arabicPeriod" startAt="7"/>
            </a:pPr>
            <a:r>
              <a:rPr lang="en-US" sz="2000" dirty="0">
                <a:effectLst/>
                <a:latin typeface="Lato" panose="020F0502020204030203" pitchFamily="34" charset="0"/>
                <a:ea typeface="Lato" panose="020F0502020204030203" pitchFamily="34" charset="0"/>
                <a:cs typeface="Lato" panose="020F0502020204030203" pitchFamily="34" charset="0"/>
              </a:rPr>
              <a:t> Who’s responsible if damage to the driveway or the landscaping occurs? </a:t>
            </a:r>
            <a:endParaRPr lang="en-US" altLang="en-US" sz="2000"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037045109"/>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099">
                                            <p:txEl>
                                              <p:pRg st="5" end="5"/>
                                            </p:txEl>
                                          </p:spTgt>
                                        </p:tgtEl>
                                        <p:attrNameLst>
                                          <p:attrName>style.visibility</p:attrName>
                                        </p:attrNameLst>
                                      </p:cBhvr>
                                      <p:to>
                                        <p:strVal val="visible"/>
                                      </p:to>
                                    </p:set>
                                    <p:animEffect transition="in" filter="fade">
                                      <p:cBhvr>
                                        <p:cTn id="32" dur="500"/>
                                        <p:tgtEl>
                                          <p:spTgt spid="409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099">
                                            <p:txEl>
                                              <p:pRg st="6" end="6"/>
                                            </p:txEl>
                                          </p:spTgt>
                                        </p:tgtEl>
                                        <p:attrNameLst>
                                          <p:attrName>style.visibility</p:attrName>
                                        </p:attrNameLst>
                                      </p:cBhvr>
                                      <p:to>
                                        <p:strVal val="visible"/>
                                      </p:to>
                                    </p:set>
                                    <p:animEffect transition="in" filter="fade">
                                      <p:cBhvr>
                                        <p:cTn id="37" dur="500"/>
                                        <p:tgtEl>
                                          <p:spTgt spid="40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Surviving the Construction Zone</a:t>
            </a:r>
          </a:p>
        </p:txBody>
      </p:sp>
      <p:sp>
        <p:nvSpPr>
          <p:cNvPr id="4099" name="Rectangle 3"/>
          <p:cNvSpPr>
            <a:spLocks noGrp="1" noChangeArrowheads="1"/>
          </p:cNvSpPr>
          <p:nvPr>
            <p:ph type="body" idx="1"/>
          </p:nvPr>
        </p:nvSpPr>
        <p:spPr>
          <a:xfrm>
            <a:off x="1676400" y="1295400"/>
            <a:ext cx="7086600" cy="4648200"/>
          </a:xfrm>
        </p:spPr>
        <p:txBody>
          <a:bodyPr/>
          <a:lstStyle/>
          <a:p>
            <a:pPr marL="457200" indent="-457200">
              <a:lnSpc>
                <a:spcPct val="107000"/>
              </a:lnSpc>
              <a:spcBef>
                <a:spcPts val="600"/>
              </a:spcBef>
              <a:spcAft>
                <a:spcPts val="800"/>
              </a:spcAft>
              <a:buFont typeface="+mj-lt"/>
              <a:buAutoNum type="arabicPeriod" startAt="14"/>
            </a:pPr>
            <a:r>
              <a:rPr lang="en-US" sz="2000" dirty="0">
                <a:effectLst/>
                <a:latin typeface="Lato" panose="020F0502020204030203" pitchFamily="34" charset="0"/>
                <a:ea typeface="Lato" panose="020F0502020204030203" pitchFamily="34" charset="0"/>
                <a:cs typeface="Lato" panose="020F0502020204030203" pitchFamily="34" charset="0"/>
              </a:rPr>
              <a:t>Who’s responsible for protecting interior items such as furniture, flooring, cabinets and appliances? </a:t>
            </a:r>
          </a:p>
          <a:p>
            <a:pPr marL="457200" indent="-457200">
              <a:lnSpc>
                <a:spcPct val="107000"/>
              </a:lnSpc>
              <a:spcBef>
                <a:spcPts val="600"/>
              </a:spcBef>
              <a:spcAft>
                <a:spcPts val="800"/>
              </a:spcAft>
              <a:buFont typeface="+mj-lt"/>
              <a:buAutoNum type="arabicPeriod" startAt="14"/>
            </a:pPr>
            <a:r>
              <a:rPr lang="en-US" sz="2000" dirty="0">
                <a:effectLst/>
                <a:latin typeface="Lato" panose="020F0502020204030203" pitchFamily="34" charset="0"/>
                <a:ea typeface="Lato" panose="020F0502020204030203" pitchFamily="34" charset="0"/>
                <a:cs typeface="Lato" panose="020F0502020204030203" pitchFamily="34" charset="0"/>
              </a:rPr>
              <a:t>Who will be responsible for any damage? </a:t>
            </a:r>
          </a:p>
          <a:p>
            <a:pPr marL="457200" marR="0" indent="-457200">
              <a:lnSpc>
                <a:spcPct val="107000"/>
              </a:lnSpc>
              <a:spcBef>
                <a:spcPts val="600"/>
              </a:spcBef>
              <a:spcAft>
                <a:spcPts val="800"/>
              </a:spcAft>
              <a:buFont typeface="+mj-lt"/>
              <a:buAutoNum type="arabicPeriod" startAt="14"/>
            </a:pPr>
            <a:r>
              <a:rPr lang="en-US" sz="2000" dirty="0">
                <a:effectLst/>
                <a:latin typeface="Lato" panose="020F0502020204030203" pitchFamily="34" charset="0"/>
                <a:ea typeface="Lato" panose="020F0502020204030203" pitchFamily="34" charset="0"/>
                <a:cs typeface="Lato" panose="020F0502020204030203" pitchFamily="34" charset="0"/>
              </a:rPr>
              <a:t>Who will be responsible for unlocking and locking the house when you’re not there? </a:t>
            </a:r>
          </a:p>
          <a:p>
            <a:pPr marL="457200" marR="0" indent="-457200">
              <a:lnSpc>
                <a:spcPct val="107000"/>
              </a:lnSpc>
              <a:spcBef>
                <a:spcPts val="600"/>
              </a:spcBef>
              <a:spcAft>
                <a:spcPts val="800"/>
              </a:spcAft>
              <a:buFont typeface="+mj-lt"/>
              <a:buAutoNum type="arabicPeriod" startAt="14"/>
            </a:pPr>
            <a:r>
              <a:rPr lang="en-US" sz="2000" dirty="0">
                <a:effectLst/>
                <a:latin typeface="Lato" panose="020F0502020204030203" pitchFamily="34" charset="0"/>
                <a:ea typeface="Lato" panose="020F0502020204030203" pitchFamily="34" charset="0"/>
                <a:cs typeface="Lato" panose="020F0502020204030203" pitchFamily="34" charset="0"/>
              </a:rPr>
              <a:t>Who will provide advance notice on turning off the water, the power, the heat or other inconveniences? </a:t>
            </a:r>
          </a:p>
          <a:p>
            <a:pPr marL="457200" marR="0" indent="-457200">
              <a:lnSpc>
                <a:spcPct val="107000"/>
              </a:lnSpc>
              <a:spcBef>
                <a:spcPts val="600"/>
              </a:spcBef>
              <a:spcAft>
                <a:spcPts val="800"/>
              </a:spcAft>
              <a:buFont typeface="+mj-lt"/>
              <a:buAutoNum type="arabicPeriod" startAt="14"/>
            </a:pPr>
            <a:r>
              <a:rPr lang="en-US" sz="2000" dirty="0">
                <a:effectLst/>
                <a:latin typeface="Lato" panose="020F0502020204030203" pitchFamily="34" charset="0"/>
                <a:ea typeface="Lato" panose="020F0502020204030203" pitchFamily="34" charset="0"/>
                <a:cs typeface="Lato" panose="020F0502020204030203" pitchFamily="34" charset="0"/>
              </a:rPr>
              <a:t>Where will the workers park? Where will deliveries be made? </a:t>
            </a:r>
          </a:p>
          <a:p>
            <a:pPr marL="457200" marR="0" indent="-457200">
              <a:lnSpc>
                <a:spcPct val="107000"/>
              </a:lnSpc>
              <a:spcBef>
                <a:spcPts val="600"/>
              </a:spcBef>
              <a:spcAft>
                <a:spcPts val="800"/>
              </a:spcAft>
              <a:buFont typeface="+mj-lt"/>
              <a:buAutoNum type="arabicPeriod" startAt="14"/>
            </a:pPr>
            <a:r>
              <a:rPr lang="en-US" sz="2000" dirty="0">
                <a:effectLst/>
                <a:latin typeface="Lato" panose="020F0502020204030203" pitchFamily="34" charset="0"/>
                <a:ea typeface="Lato" panose="020F0502020204030203" pitchFamily="34" charset="0"/>
                <a:cs typeface="Lato" panose="020F0502020204030203" pitchFamily="34" charset="0"/>
              </a:rPr>
              <a:t>Is loud music and profanity on the jobsite expected or considered acceptable?</a:t>
            </a:r>
            <a:endParaRPr lang="en-US" altLang="en-US" sz="1800"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834827860"/>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099">
                                            <p:txEl>
                                              <p:pRg st="5" end="5"/>
                                            </p:txEl>
                                          </p:spTgt>
                                        </p:tgtEl>
                                        <p:attrNameLst>
                                          <p:attrName>style.visibility</p:attrName>
                                        </p:attrNameLst>
                                      </p:cBhvr>
                                      <p:to>
                                        <p:strVal val="visible"/>
                                      </p:to>
                                    </p:set>
                                    <p:animEffect transition="in" filter="fade">
                                      <p:cBhvr>
                                        <p:cTn id="32" dur="500"/>
                                        <p:tgtEl>
                                          <p:spTgt spid="40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990600" y="609600"/>
            <a:ext cx="8153400" cy="381000"/>
          </a:xfrm>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I Can Help You as a Residential Remodeling Specialist</a:t>
            </a:r>
            <a:r>
              <a:rPr lang="en-US" altLang="en-US" sz="1800" dirty="0">
                <a:latin typeface="Lato" panose="020F0502020204030203" pitchFamily="34" charset="0"/>
                <a:ea typeface="Lato" panose="020F0502020204030203" pitchFamily="34" charset="0"/>
                <a:cs typeface="Lato" panose="020F0502020204030203" pitchFamily="34" charset="0"/>
              </a:rPr>
              <a:t>™</a:t>
            </a:r>
            <a:r>
              <a:rPr lang="en-US" altLang="en-US" dirty="0">
                <a:latin typeface="Lato" panose="020F0502020204030203" pitchFamily="34" charset="0"/>
                <a:ea typeface="Lato" panose="020F0502020204030203" pitchFamily="34" charset="0"/>
                <a:cs typeface="Lato" panose="020F0502020204030203" pitchFamily="34" charset="0"/>
              </a:rPr>
              <a:t> </a:t>
            </a:r>
          </a:p>
        </p:txBody>
      </p:sp>
      <p:sp>
        <p:nvSpPr>
          <p:cNvPr id="4099" name="Rectangle 3"/>
          <p:cNvSpPr>
            <a:spLocks noGrp="1" noChangeArrowheads="1"/>
          </p:cNvSpPr>
          <p:nvPr>
            <p:ph type="body" idx="1"/>
          </p:nvPr>
        </p:nvSpPr>
        <p:spPr>
          <a:xfrm>
            <a:off x="1676400" y="1295400"/>
            <a:ext cx="7086600" cy="4648200"/>
          </a:xfrm>
        </p:spPr>
        <p:txBody>
          <a:bodyPr/>
          <a:lstStyle/>
          <a:p>
            <a:pPr marL="457200" indent="-457200">
              <a:spcBef>
                <a:spcPts val="1200"/>
              </a:spcBef>
              <a:buFont typeface="+mj-lt"/>
              <a:buAutoNum type="arabicPeriod" startAt="8"/>
            </a:pPr>
            <a:r>
              <a:rPr lang="en-US" dirty="0">
                <a:latin typeface="Lato" panose="020F0502020204030203" pitchFamily="34" charset="0"/>
                <a:ea typeface="Lato" panose="020F0502020204030203" pitchFamily="34" charset="0"/>
                <a:cs typeface="Lato" panose="020F0502020204030203" pitchFamily="34" charset="0"/>
              </a:rPr>
              <a:t>Home inspector referrals</a:t>
            </a:r>
          </a:p>
          <a:p>
            <a:pPr marL="457200" indent="-457200">
              <a:spcBef>
                <a:spcPts val="1200"/>
              </a:spcBef>
              <a:buFont typeface="+mj-lt"/>
              <a:buAutoNum type="arabicPeriod" startAt="8"/>
            </a:pPr>
            <a:r>
              <a:rPr lang="en-US" dirty="0">
                <a:latin typeface="Lato" panose="020F0502020204030203" pitchFamily="34" charset="0"/>
                <a:ea typeface="Lato" panose="020F0502020204030203" pitchFamily="34" charset="0"/>
                <a:cs typeface="Lato" panose="020F0502020204030203" pitchFamily="34" charset="0"/>
              </a:rPr>
              <a:t>Contractor referrals</a:t>
            </a:r>
          </a:p>
          <a:p>
            <a:pPr marL="457200" indent="-457200">
              <a:spcBef>
                <a:spcPts val="1200"/>
              </a:spcBef>
              <a:buFont typeface="+mj-lt"/>
              <a:buAutoNum type="arabicPeriod" startAt="8"/>
            </a:pPr>
            <a:r>
              <a:rPr lang="en-US" dirty="0">
                <a:latin typeface="Lato" panose="020F0502020204030203" pitchFamily="34" charset="0"/>
                <a:ea typeface="Lato" panose="020F0502020204030203" pitchFamily="34" charset="0"/>
                <a:cs typeface="Lato" panose="020F0502020204030203" pitchFamily="34" charset="0"/>
              </a:rPr>
              <a:t>Handyman and repair services referrals</a:t>
            </a:r>
          </a:p>
          <a:p>
            <a:pPr marL="457200" indent="-457200">
              <a:spcBef>
                <a:spcPts val="1200"/>
              </a:spcBef>
              <a:buFont typeface="+mj-lt"/>
              <a:buAutoNum type="arabicPeriod" startAt="8"/>
            </a:pPr>
            <a:r>
              <a:rPr lang="en-US" dirty="0">
                <a:latin typeface="Lato" panose="020F0502020204030203" pitchFamily="34" charset="0"/>
                <a:ea typeface="Lato" panose="020F0502020204030203" pitchFamily="34" charset="0"/>
                <a:cs typeface="Lato" panose="020F0502020204030203" pitchFamily="34" charset="0"/>
              </a:rPr>
              <a:t>Guidance for choosing contractors</a:t>
            </a:r>
          </a:p>
          <a:p>
            <a:pPr marL="457200" indent="-457200">
              <a:spcBef>
                <a:spcPts val="1200"/>
              </a:spcBef>
              <a:buFont typeface="+mj-lt"/>
              <a:buAutoNum type="arabicPeriod" startAt="8"/>
            </a:pPr>
            <a:r>
              <a:rPr lang="en-US" dirty="0">
                <a:latin typeface="Lato" panose="020F0502020204030203" pitchFamily="34" charset="0"/>
                <a:ea typeface="Lato" panose="020F0502020204030203" pitchFamily="34" charset="0"/>
                <a:cs typeface="Lato" panose="020F0502020204030203" pitchFamily="34" charset="0"/>
              </a:rPr>
              <a:t>Prepare them for working successfully with contractors</a:t>
            </a:r>
          </a:p>
          <a:p>
            <a:pPr marL="457200" indent="-457200">
              <a:spcBef>
                <a:spcPts val="1200"/>
              </a:spcBef>
              <a:buFont typeface="+mj-lt"/>
              <a:buAutoNum type="arabicPeriod" startAt="8"/>
            </a:pPr>
            <a:r>
              <a:rPr lang="en-US" dirty="0">
                <a:latin typeface="Lato" panose="020F0502020204030203" pitchFamily="34" charset="0"/>
                <a:ea typeface="Lato" panose="020F0502020204030203" pitchFamily="34" charset="0"/>
                <a:cs typeface="Lato" panose="020F0502020204030203" pitchFamily="34" charset="0"/>
              </a:rPr>
              <a:t>Prepare them for surviving the remodeling process</a:t>
            </a:r>
          </a:p>
          <a:p>
            <a:pPr marL="457200" indent="-457200">
              <a:spcBef>
                <a:spcPts val="1200"/>
              </a:spcBef>
              <a:buFont typeface="+mj-lt"/>
              <a:buAutoNum type="arabicPeriod" startAt="8"/>
            </a:pPr>
            <a:r>
              <a:rPr lang="en-US" dirty="0">
                <a:latin typeface="Lato" panose="020F0502020204030203" pitchFamily="34" charset="0"/>
                <a:ea typeface="Lato" panose="020F0502020204030203" pitchFamily="34" charset="0"/>
                <a:cs typeface="Lato" panose="020F0502020204030203" pitchFamily="34" charset="0"/>
              </a:rPr>
              <a:t>Provide local Building, Planning, Zoning contact info</a:t>
            </a:r>
          </a:p>
        </p:txBody>
      </p:sp>
      <p:sp>
        <p:nvSpPr>
          <p:cNvPr id="6" name="Footer Placeholder 3">
            <a:extLst>
              <a:ext uri="{FF2B5EF4-FFF2-40B4-BE49-F238E27FC236}">
                <a16:creationId xmlns:a16="http://schemas.microsoft.com/office/drawing/2014/main" id="{15686CAA-2946-470D-8C65-40FC42637832}"/>
              </a:ext>
            </a:extLst>
          </p:cNvPr>
          <p:cNvSpPr>
            <a:spLocks noGrp="1"/>
          </p:cNvSpPr>
          <p:nvPr>
            <p:ph type="ftr" sz="quarter" idx="10"/>
          </p:nvPr>
        </p:nvSpPr>
        <p:spPr>
          <a:xfrm>
            <a:off x="1905000" y="6000750"/>
            <a:ext cx="6705600" cy="247650"/>
          </a:xfrm>
        </p:spPr>
        <p:txBody>
          <a:bodyPr/>
          <a:lstStyle/>
          <a:p>
            <a:r>
              <a:rPr lang="en-US" altLang="en-US" dirty="0"/>
              <a:t>Your Name, RCC, RRS</a:t>
            </a:r>
          </a:p>
          <a:p>
            <a:endParaRPr lang="en-US" altLang="en-US" dirty="0"/>
          </a:p>
        </p:txBody>
      </p:sp>
    </p:spTree>
    <p:extLst>
      <p:ext uri="{BB962C8B-B14F-4D97-AF65-F5344CB8AC3E}">
        <p14:creationId xmlns:p14="http://schemas.microsoft.com/office/powerpoint/2010/main" val="2820969684"/>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099">
                                            <p:txEl>
                                              <p:pRg st="5" end="5"/>
                                            </p:txEl>
                                          </p:spTgt>
                                        </p:tgtEl>
                                        <p:attrNameLst>
                                          <p:attrName>style.visibility</p:attrName>
                                        </p:attrNameLst>
                                      </p:cBhvr>
                                      <p:to>
                                        <p:strVal val="visible"/>
                                      </p:to>
                                    </p:set>
                                    <p:animEffect transition="in" filter="fade">
                                      <p:cBhvr>
                                        <p:cTn id="32" dur="500"/>
                                        <p:tgtEl>
                                          <p:spTgt spid="409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099">
                                            <p:txEl>
                                              <p:pRg st="6" end="6"/>
                                            </p:txEl>
                                          </p:spTgt>
                                        </p:tgtEl>
                                        <p:attrNameLst>
                                          <p:attrName>style.visibility</p:attrName>
                                        </p:attrNameLst>
                                      </p:cBhvr>
                                      <p:to>
                                        <p:strVal val="visible"/>
                                      </p:to>
                                    </p:set>
                                    <p:animEffect transition="in" filter="fade">
                                      <p:cBhvr>
                                        <p:cTn id="37" dur="500"/>
                                        <p:tgtEl>
                                          <p:spTgt spid="40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Surviving With Contractors</a:t>
            </a:r>
          </a:p>
        </p:txBody>
      </p:sp>
      <p:sp>
        <p:nvSpPr>
          <p:cNvPr id="4099" name="Rectangle 3"/>
          <p:cNvSpPr>
            <a:spLocks noGrp="1" noChangeArrowheads="1"/>
          </p:cNvSpPr>
          <p:nvPr>
            <p:ph type="body" idx="1"/>
          </p:nvPr>
        </p:nvSpPr>
        <p:spPr>
          <a:xfrm>
            <a:off x="1676400" y="1143000"/>
            <a:ext cx="7086600" cy="4800600"/>
          </a:xfrm>
        </p:spPr>
        <p:txBody>
          <a:bodyPr/>
          <a:lstStyle/>
          <a:p>
            <a:pPr marL="457200" indent="-457200">
              <a:spcBef>
                <a:spcPts val="10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Do your due diligence / check references</a:t>
            </a:r>
          </a:p>
          <a:p>
            <a:pPr marL="457200" indent="-457200">
              <a:spcBef>
                <a:spcPts val="10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Builders are people too</a:t>
            </a:r>
          </a:p>
          <a:p>
            <a:pPr marL="457200" indent="-457200">
              <a:spcBef>
                <a:spcPts val="10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Show kindness, patience &amp; respect</a:t>
            </a:r>
          </a:p>
          <a:p>
            <a:pPr marL="457200" indent="-457200">
              <a:spcBef>
                <a:spcPts val="10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Communicate with the </a:t>
            </a:r>
            <a:r>
              <a:rPr lang="en-US" sz="2000" dirty="0" err="1">
                <a:latin typeface="Lato" panose="020F0502020204030203" pitchFamily="34" charset="0"/>
                <a:ea typeface="Lato" panose="020F0502020204030203" pitchFamily="34" charset="0"/>
                <a:cs typeface="Lato" panose="020F0502020204030203" pitchFamily="34" charset="0"/>
              </a:rPr>
              <a:t>McGimster</a:t>
            </a:r>
            <a:endParaRPr lang="en-US" sz="2000" dirty="0">
              <a:latin typeface="Lato" panose="020F0502020204030203" pitchFamily="34" charset="0"/>
              <a:ea typeface="Lato" panose="020F0502020204030203" pitchFamily="34" charset="0"/>
              <a:cs typeface="Lato" panose="020F0502020204030203" pitchFamily="34" charset="0"/>
            </a:endParaRPr>
          </a:p>
          <a:p>
            <a:pPr marL="457200" indent="-457200">
              <a:spcBef>
                <a:spcPts val="10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Establish regular update appointment</a:t>
            </a:r>
          </a:p>
          <a:p>
            <a:pPr marL="457200" indent="-457200">
              <a:spcBef>
                <a:spcPts val="10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Identify process for changes &amp; selections</a:t>
            </a:r>
          </a:p>
          <a:p>
            <a:pPr marL="457200" indent="-457200">
              <a:spcBef>
                <a:spcPts val="10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Make decisions/selections promptly, on-time</a:t>
            </a:r>
          </a:p>
          <a:p>
            <a:pPr marL="457200" indent="-457200">
              <a:spcBef>
                <a:spcPts val="10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Don’t keep making changes</a:t>
            </a:r>
          </a:p>
          <a:p>
            <a:pPr marL="457200" indent="-457200">
              <a:spcBef>
                <a:spcPts val="10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Stay the heck out of the way</a:t>
            </a:r>
          </a:p>
          <a:p>
            <a:pPr marL="457200" indent="-457200">
              <a:spcBef>
                <a:spcPts val="10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Keep away from </a:t>
            </a:r>
            <a:r>
              <a:rPr lang="en-US" sz="2000" dirty="0" err="1">
                <a:latin typeface="Lato" panose="020F0502020204030203" pitchFamily="34" charset="0"/>
                <a:ea typeface="Lato" panose="020F0502020204030203" pitchFamily="34" charset="0"/>
                <a:cs typeface="Lato" panose="020F0502020204030203" pitchFamily="34" charset="0"/>
              </a:rPr>
              <a:t>clognoriums</a:t>
            </a:r>
            <a:endParaRPr lang="en-US" sz="2000" dirty="0">
              <a:latin typeface="Lato" panose="020F0502020204030203" pitchFamily="34" charset="0"/>
              <a:ea typeface="Lato" panose="020F0502020204030203" pitchFamily="34" charset="0"/>
              <a:cs typeface="Lato" panose="020F0502020204030203" pitchFamily="34" charset="0"/>
            </a:endParaRPr>
          </a:p>
          <a:p>
            <a:pPr marL="457200" indent="-457200">
              <a:spcBef>
                <a:spcPts val="10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Don’t get “While you’re at it” disease</a:t>
            </a:r>
          </a:p>
          <a:p>
            <a:pPr marL="0" marR="0" indent="0">
              <a:lnSpc>
                <a:spcPct val="107000"/>
              </a:lnSpc>
              <a:spcBef>
                <a:spcPts val="0"/>
              </a:spcBef>
              <a:spcAft>
                <a:spcPts val="800"/>
              </a:spcAft>
              <a:buNone/>
            </a:pPr>
            <a:endParaRPr lang="en-US" sz="2000" dirty="0">
              <a:effectLst/>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693136752"/>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099">
                                            <p:txEl>
                                              <p:pRg st="5" end="5"/>
                                            </p:txEl>
                                          </p:spTgt>
                                        </p:tgtEl>
                                        <p:attrNameLst>
                                          <p:attrName>style.visibility</p:attrName>
                                        </p:attrNameLst>
                                      </p:cBhvr>
                                      <p:to>
                                        <p:strVal val="visible"/>
                                      </p:to>
                                    </p:set>
                                    <p:animEffect transition="in" filter="fade">
                                      <p:cBhvr>
                                        <p:cTn id="32" dur="500"/>
                                        <p:tgtEl>
                                          <p:spTgt spid="409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099">
                                            <p:txEl>
                                              <p:pRg st="6" end="6"/>
                                            </p:txEl>
                                          </p:spTgt>
                                        </p:tgtEl>
                                        <p:attrNameLst>
                                          <p:attrName>style.visibility</p:attrName>
                                        </p:attrNameLst>
                                      </p:cBhvr>
                                      <p:to>
                                        <p:strVal val="visible"/>
                                      </p:to>
                                    </p:set>
                                    <p:animEffect transition="in" filter="fade">
                                      <p:cBhvr>
                                        <p:cTn id="37" dur="500"/>
                                        <p:tgtEl>
                                          <p:spTgt spid="4099">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099">
                                            <p:txEl>
                                              <p:pRg st="7" end="7"/>
                                            </p:txEl>
                                          </p:spTgt>
                                        </p:tgtEl>
                                        <p:attrNameLst>
                                          <p:attrName>style.visibility</p:attrName>
                                        </p:attrNameLst>
                                      </p:cBhvr>
                                      <p:to>
                                        <p:strVal val="visible"/>
                                      </p:to>
                                    </p:set>
                                    <p:animEffect transition="in" filter="fade">
                                      <p:cBhvr>
                                        <p:cTn id="42" dur="500"/>
                                        <p:tgtEl>
                                          <p:spTgt spid="4099">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4099">
                                            <p:txEl>
                                              <p:pRg st="8" end="8"/>
                                            </p:txEl>
                                          </p:spTgt>
                                        </p:tgtEl>
                                        <p:attrNameLst>
                                          <p:attrName>style.visibility</p:attrName>
                                        </p:attrNameLst>
                                      </p:cBhvr>
                                      <p:to>
                                        <p:strVal val="visible"/>
                                      </p:to>
                                    </p:set>
                                    <p:animEffect transition="in" filter="fade">
                                      <p:cBhvr>
                                        <p:cTn id="47" dur="500"/>
                                        <p:tgtEl>
                                          <p:spTgt spid="4099">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4099">
                                            <p:txEl>
                                              <p:pRg st="9" end="9"/>
                                            </p:txEl>
                                          </p:spTgt>
                                        </p:tgtEl>
                                        <p:attrNameLst>
                                          <p:attrName>style.visibility</p:attrName>
                                        </p:attrNameLst>
                                      </p:cBhvr>
                                      <p:to>
                                        <p:strVal val="visible"/>
                                      </p:to>
                                    </p:set>
                                    <p:animEffect transition="in" filter="fade">
                                      <p:cBhvr>
                                        <p:cTn id="52" dur="500"/>
                                        <p:tgtEl>
                                          <p:spTgt spid="4099">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4099">
                                            <p:txEl>
                                              <p:pRg st="10" end="10"/>
                                            </p:txEl>
                                          </p:spTgt>
                                        </p:tgtEl>
                                        <p:attrNameLst>
                                          <p:attrName>style.visibility</p:attrName>
                                        </p:attrNameLst>
                                      </p:cBhvr>
                                      <p:to>
                                        <p:strVal val="visible"/>
                                      </p:to>
                                    </p:set>
                                    <p:animEffect transition="in" filter="fade">
                                      <p:cBhvr>
                                        <p:cTn id="57" dur="500"/>
                                        <p:tgtEl>
                                          <p:spTgt spid="4099">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Fixed Price vs Cost Plus</a:t>
            </a:r>
          </a:p>
        </p:txBody>
      </p:sp>
      <p:sp>
        <p:nvSpPr>
          <p:cNvPr id="4099" name="Rectangle 3"/>
          <p:cNvSpPr>
            <a:spLocks noGrp="1" noChangeArrowheads="1"/>
          </p:cNvSpPr>
          <p:nvPr>
            <p:ph type="body" idx="1"/>
          </p:nvPr>
        </p:nvSpPr>
        <p:spPr>
          <a:xfrm>
            <a:off x="1676400" y="1295400"/>
            <a:ext cx="7086600" cy="4648200"/>
          </a:xfrm>
        </p:spPr>
        <p:txBody>
          <a:bodyPr/>
          <a:lstStyle/>
          <a:p>
            <a:pPr marL="0" indent="0">
              <a:lnSpc>
                <a:spcPct val="100000"/>
              </a:lnSpc>
              <a:spcBef>
                <a:spcPts val="1200"/>
              </a:spcBef>
              <a:buNone/>
            </a:pPr>
            <a:r>
              <a:rPr lang="en-US" sz="2000" dirty="0">
                <a:latin typeface="Lato" panose="020F0502020204030203" pitchFamily="34" charset="0"/>
                <a:ea typeface="Lato" panose="020F0502020204030203" pitchFamily="34" charset="0"/>
                <a:cs typeface="Lato" panose="020F0502020204030203" pitchFamily="34" charset="0"/>
              </a:rPr>
              <a:t>Fixed Price = firm price for specific scope of work</a:t>
            </a:r>
          </a:p>
          <a:p>
            <a:pPr marL="0" indent="0">
              <a:lnSpc>
                <a:spcPct val="100000"/>
              </a:lnSpc>
              <a:spcBef>
                <a:spcPts val="1200"/>
              </a:spcBef>
              <a:buNone/>
            </a:pPr>
            <a:r>
              <a:rPr lang="en-US" sz="2000" dirty="0">
                <a:latin typeface="Lato" panose="020F0502020204030203" pitchFamily="34" charset="0"/>
                <a:ea typeface="Lato" panose="020F0502020204030203" pitchFamily="34" charset="0"/>
                <a:cs typeface="Lato" panose="020F0502020204030203" pitchFamily="34" charset="0"/>
              </a:rPr>
              <a:t>Cost Plus = actual costs + management fee </a:t>
            </a:r>
          </a:p>
          <a:p>
            <a:pPr marL="0" indent="0">
              <a:lnSpc>
                <a:spcPct val="100000"/>
              </a:lnSpc>
              <a:spcBef>
                <a:spcPts val="1200"/>
              </a:spcBef>
              <a:buNone/>
            </a:pPr>
            <a:r>
              <a:rPr lang="en-US" sz="1800" dirty="0">
                <a:latin typeface="Lato" panose="020F0502020204030203" pitchFamily="34" charset="0"/>
                <a:ea typeface="Lato" panose="020F0502020204030203" pitchFamily="34" charset="0"/>
                <a:cs typeface="Lato" panose="020F0502020204030203" pitchFamily="34" charset="0"/>
              </a:rPr>
              <a:t>(Management Fee can be flat fee, percentage, or hourly rate)</a:t>
            </a:r>
          </a:p>
          <a:p>
            <a:pPr marL="0" indent="0">
              <a:lnSpc>
                <a:spcPct val="100000"/>
              </a:lnSpc>
              <a:spcBef>
                <a:spcPts val="1200"/>
              </a:spcBef>
              <a:buNone/>
            </a:pPr>
            <a:br>
              <a:rPr lang="en-US" sz="2000" dirty="0">
                <a:latin typeface="Lato" panose="020F0502020204030203" pitchFamily="34" charset="0"/>
                <a:ea typeface="Lato" panose="020F0502020204030203" pitchFamily="34" charset="0"/>
                <a:cs typeface="Lato" panose="020F0502020204030203" pitchFamily="34" charset="0"/>
              </a:rPr>
            </a:br>
            <a:r>
              <a:rPr lang="en-US" sz="2000" dirty="0">
                <a:latin typeface="Lato" panose="020F0502020204030203" pitchFamily="34" charset="0"/>
                <a:ea typeface="Lato" panose="020F0502020204030203" pitchFamily="34" charset="0"/>
                <a:cs typeface="Lato" panose="020F0502020204030203" pitchFamily="34" charset="0"/>
              </a:rPr>
              <a:t>Considerations:</a:t>
            </a:r>
          </a:p>
          <a:p>
            <a:pPr marL="457200" indent="-457200">
              <a:lnSpc>
                <a:spcPct val="100000"/>
              </a:lnSpc>
              <a:spcBef>
                <a:spcPts val="12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Transparency</a:t>
            </a:r>
          </a:p>
          <a:p>
            <a:pPr marL="457200" indent="-457200">
              <a:lnSpc>
                <a:spcPct val="100000"/>
              </a:lnSpc>
              <a:spcBef>
                <a:spcPts val="12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Unknown conditions</a:t>
            </a:r>
          </a:p>
          <a:p>
            <a:pPr marL="457200" indent="-457200">
              <a:lnSpc>
                <a:spcPct val="100000"/>
              </a:lnSpc>
              <a:spcBef>
                <a:spcPts val="12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Project planning</a:t>
            </a:r>
          </a:p>
          <a:p>
            <a:pPr marL="457200" indent="-457200">
              <a:lnSpc>
                <a:spcPct val="100000"/>
              </a:lnSpc>
              <a:spcBef>
                <a:spcPts val="12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Flexibility - Changes and extras</a:t>
            </a:r>
          </a:p>
          <a:p>
            <a:pPr marL="457200" indent="-457200">
              <a:lnSpc>
                <a:spcPct val="100000"/>
              </a:lnSpc>
              <a:spcBef>
                <a:spcPts val="12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Overall cost </a:t>
            </a:r>
            <a:endParaRPr lang="en-US" altLang="en-US" sz="2000"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004792898"/>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4099">
                                            <p:txEl>
                                              <p:pRg st="2" end="2"/>
                                            </p:txEl>
                                          </p:spTgt>
                                        </p:tgtEl>
                                        <p:attrNameLst>
                                          <p:attrName>style.visibility</p:attrName>
                                        </p:attrNameLst>
                                      </p:cBhvr>
                                      <p:to>
                                        <p:strVal val="visible"/>
                                      </p:to>
                                    </p:set>
                                    <p:animEffect transition="in" filter="fade">
                                      <p:cBhvr>
                                        <p:cTn id="15" dur="500"/>
                                        <p:tgtEl>
                                          <p:spTgt spid="4099">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099">
                                            <p:txEl>
                                              <p:pRg st="3" end="3"/>
                                            </p:txEl>
                                          </p:spTgt>
                                        </p:tgtEl>
                                        <p:attrNameLst>
                                          <p:attrName>style.visibility</p:attrName>
                                        </p:attrNameLst>
                                      </p:cBhvr>
                                      <p:to>
                                        <p:strVal val="visible"/>
                                      </p:to>
                                    </p:set>
                                    <p:animEffect transition="in" filter="fade">
                                      <p:cBhvr>
                                        <p:cTn id="20" dur="500"/>
                                        <p:tgtEl>
                                          <p:spTgt spid="4099">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4099">
                                            <p:txEl>
                                              <p:pRg st="4" end="4"/>
                                            </p:txEl>
                                          </p:spTgt>
                                        </p:tgtEl>
                                        <p:attrNameLst>
                                          <p:attrName>style.visibility</p:attrName>
                                        </p:attrNameLst>
                                      </p:cBhvr>
                                      <p:to>
                                        <p:strVal val="visible"/>
                                      </p:to>
                                    </p:set>
                                    <p:animEffect transition="in" filter="fade">
                                      <p:cBhvr>
                                        <p:cTn id="25" dur="500"/>
                                        <p:tgtEl>
                                          <p:spTgt spid="4099">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4099">
                                            <p:txEl>
                                              <p:pRg st="5" end="5"/>
                                            </p:txEl>
                                          </p:spTgt>
                                        </p:tgtEl>
                                        <p:attrNameLst>
                                          <p:attrName>style.visibility</p:attrName>
                                        </p:attrNameLst>
                                      </p:cBhvr>
                                      <p:to>
                                        <p:strVal val="visible"/>
                                      </p:to>
                                    </p:set>
                                    <p:animEffect transition="in" filter="fade">
                                      <p:cBhvr>
                                        <p:cTn id="30" dur="500"/>
                                        <p:tgtEl>
                                          <p:spTgt spid="4099">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4099">
                                            <p:txEl>
                                              <p:pRg st="6" end="6"/>
                                            </p:txEl>
                                          </p:spTgt>
                                        </p:tgtEl>
                                        <p:attrNameLst>
                                          <p:attrName>style.visibility</p:attrName>
                                        </p:attrNameLst>
                                      </p:cBhvr>
                                      <p:to>
                                        <p:strVal val="visible"/>
                                      </p:to>
                                    </p:set>
                                    <p:animEffect transition="in" filter="fade">
                                      <p:cBhvr>
                                        <p:cTn id="35" dur="500"/>
                                        <p:tgtEl>
                                          <p:spTgt spid="4099">
                                            <p:txEl>
                                              <p:pRg st="6" end="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4099">
                                            <p:txEl>
                                              <p:pRg st="7" end="7"/>
                                            </p:txEl>
                                          </p:spTgt>
                                        </p:tgtEl>
                                        <p:attrNameLst>
                                          <p:attrName>style.visibility</p:attrName>
                                        </p:attrNameLst>
                                      </p:cBhvr>
                                      <p:to>
                                        <p:strVal val="visible"/>
                                      </p:to>
                                    </p:set>
                                    <p:animEffect transition="in" filter="fade">
                                      <p:cBhvr>
                                        <p:cTn id="40" dur="500"/>
                                        <p:tgtEl>
                                          <p:spTgt spid="4099">
                                            <p:txEl>
                                              <p:pRg st="7" end="7"/>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4099">
                                            <p:txEl>
                                              <p:pRg st="8" end="8"/>
                                            </p:txEl>
                                          </p:spTgt>
                                        </p:tgtEl>
                                        <p:attrNameLst>
                                          <p:attrName>style.visibility</p:attrName>
                                        </p:attrNameLst>
                                      </p:cBhvr>
                                      <p:to>
                                        <p:strVal val="visible"/>
                                      </p:to>
                                    </p:set>
                                    <p:animEffect transition="in" filter="fade">
                                      <p:cBhvr>
                                        <p:cTn id="45" dur="500"/>
                                        <p:tgtEl>
                                          <p:spTgt spid="409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Let’s Get Your Project Started!</a:t>
            </a:r>
          </a:p>
        </p:txBody>
      </p:sp>
      <p:sp>
        <p:nvSpPr>
          <p:cNvPr id="4099" name="Rectangle 3"/>
          <p:cNvSpPr>
            <a:spLocks noGrp="1" noChangeArrowheads="1"/>
          </p:cNvSpPr>
          <p:nvPr>
            <p:ph type="body" idx="1"/>
          </p:nvPr>
        </p:nvSpPr>
        <p:spPr>
          <a:xfrm>
            <a:off x="1676400" y="1295400"/>
            <a:ext cx="7086600" cy="4495800"/>
          </a:xfrm>
        </p:spPr>
        <p:txBody>
          <a:bodyPr/>
          <a:lstStyle/>
          <a:p>
            <a:pPr marL="457200" indent="-457200">
              <a:spcBef>
                <a:spcPts val="1200"/>
              </a:spcBef>
              <a:buFont typeface="+mj-lt"/>
              <a:buAutoNum type="arabicPeriod"/>
            </a:pPr>
            <a:r>
              <a:rPr lang="en-US" sz="2200" dirty="0">
                <a:latin typeface="Lato" panose="020F0502020204030203" pitchFamily="34" charset="0"/>
                <a:ea typeface="Lato" panose="020F0502020204030203" pitchFamily="34" charset="0"/>
                <a:cs typeface="Lato" panose="020F0502020204030203" pitchFamily="34" charset="0"/>
              </a:rPr>
              <a:t>Review “Must do’s”, “Should do’s” and “Like to do’s”</a:t>
            </a:r>
          </a:p>
          <a:p>
            <a:pPr marL="457200" indent="-457200">
              <a:spcBef>
                <a:spcPts val="1200"/>
              </a:spcBef>
              <a:buFont typeface="+mj-lt"/>
              <a:buAutoNum type="arabicPeriod"/>
            </a:pPr>
            <a:r>
              <a:rPr lang="en-US" sz="2200" dirty="0">
                <a:latin typeface="Lato" panose="020F0502020204030203" pitchFamily="34" charset="0"/>
                <a:ea typeface="Lato" panose="020F0502020204030203" pitchFamily="34" charset="0"/>
                <a:cs typeface="Lato" panose="020F0502020204030203" pitchFamily="34" charset="0"/>
              </a:rPr>
              <a:t>Review estimates, bids, and other costs</a:t>
            </a:r>
          </a:p>
          <a:p>
            <a:pPr marL="457200" indent="-457200">
              <a:spcBef>
                <a:spcPts val="1200"/>
              </a:spcBef>
              <a:buFont typeface="+mj-lt"/>
              <a:buAutoNum type="arabicPeriod"/>
            </a:pPr>
            <a:r>
              <a:rPr lang="en-US" sz="2200" dirty="0">
                <a:latin typeface="Lato" panose="020F0502020204030203" pitchFamily="34" charset="0"/>
                <a:ea typeface="Lato" panose="020F0502020204030203" pitchFamily="34" charset="0"/>
                <a:cs typeface="Lato" panose="020F0502020204030203" pitchFamily="34" charset="0"/>
              </a:rPr>
              <a:t>Important Question: What’s NOT included?</a:t>
            </a:r>
          </a:p>
          <a:p>
            <a:pPr marL="457200" indent="-457200">
              <a:spcBef>
                <a:spcPts val="1200"/>
              </a:spcBef>
              <a:buFont typeface="+mj-lt"/>
              <a:buAutoNum type="arabicPeriod"/>
            </a:pPr>
            <a:r>
              <a:rPr lang="en-US" sz="2200" dirty="0">
                <a:latin typeface="Lato" panose="020F0502020204030203" pitchFamily="34" charset="0"/>
                <a:ea typeface="Lato" panose="020F0502020204030203" pitchFamily="34" charset="0"/>
                <a:cs typeface="Lato" panose="020F0502020204030203" pitchFamily="34" charset="0"/>
              </a:rPr>
              <a:t>Finalize Scope of Work, drawings and specifications</a:t>
            </a:r>
          </a:p>
          <a:p>
            <a:pPr marL="457200" indent="-457200">
              <a:spcBef>
                <a:spcPts val="1200"/>
              </a:spcBef>
              <a:buFont typeface="+mj-lt"/>
              <a:buAutoNum type="arabicPeriod"/>
            </a:pPr>
            <a:r>
              <a:rPr lang="en-US" sz="2200" dirty="0">
                <a:latin typeface="Lato" panose="020F0502020204030203" pitchFamily="34" charset="0"/>
                <a:ea typeface="Lato" panose="020F0502020204030203" pitchFamily="34" charset="0"/>
                <a:cs typeface="Lato" panose="020F0502020204030203" pitchFamily="34" charset="0"/>
              </a:rPr>
              <a:t>Secure final contractor bids and total costs</a:t>
            </a:r>
          </a:p>
          <a:p>
            <a:pPr marL="457200" indent="-457200">
              <a:spcBef>
                <a:spcPts val="1200"/>
              </a:spcBef>
              <a:buFont typeface="+mj-lt"/>
              <a:buAutoNum type="arabicPeriod"/>
            </a:pPr>
            <a:r>
              <a:rPr lang="en-US" sz="2200" dirty="0">
                <a:latin typeface="Lato" panose="020F0502020204030203" pitchFamily="34" charset="0"/>
                <a:ea typeface="Lato" panose="020F0502020204030203" pitchFamily="34" charset="0"/>
                <a:cs typeface="Lato" panose="020F0502020204030203" pitchFamily="34" charset="0"/>
              </a:rPr>
              <a:t>Review the R</a:t>
            </a:r>
            <a:r>
              <a:rPr lang="en-US" dirty="0">
                <a:latin typeface="Lato" panose="020F0502020204030203" pitchFamily="34" charset="0"/>
                <a:ea typeface="Lato" panose="020F0502020204030203" pitchFamily="34" charset="0"/>
                <a:cs typeface="Lato" panose="020F0502020204030203" pitchFamily="34" charset="0"/>
              </a:rPr>
              <a:t>emodeling</a:t>
            </a:r>
            <a:r>
              <a:rPr lang="en-US" sz="2200" dirty="0">
                <a:latin typeface="Lato" panose="020F0502020204030203" pitchFamily="34" charset="0"/>
                <a:ea typeface="Lato" panose="020F0502020204030203" pitchFamily="34" charset="0"/>
                <a:cs typeface="Lato" panose="020F0502020204030203" pitchFamily="34" charset="0"/>
              </a:rPr>
              <a:t> Value Analysis</a:t>
            </a:r>
          </a:p>
          <a:p>
            <a:pPr marL="457200" indent="-457200">
              <a:spcBef>
                <a:spcPts val="1200"/>
              </a:spcBef>
              <a:buFont typeface="+mj-lt"/>
              <a:buAutoNum type="arabicPeriod"/>
            </a:pPr>
            <a:r>
              <a:rPr lang="en-US" sz="2200" dirty="0">
                <a:latin typeface="Lato" panose="020F0502020204030203" pitchFamily="34" charset="0"/>
                <a:ea typeface="Lato" panose="020F0502020204030203" pitchFamily="34" charset="0"/>
                <a:cs typeface="Lato" panose="020F0502020204030203" pitchFamily="34" charset="0"/>
              </a:rPr>
              <a:t>Finalize </a:t>
            </a:r>
            <a:r>
              <a:rPr lang="en-US" dirty="0">
                <a:latin typeface="Lato" panose="020F0502020204030203" pitchFamily="34" charset="0"/>
                <a:ea typeface="Lato" panose="020F0502020204030203" pitchFamily="34" charset="0"/>
                <a:cs typeface="Lato" panose="020F0502020204030203" pitchFamily="34" charset="0"/>
              </a:rPr>
              <a:t>remodeling</a:t>
            </a:r>
            <a:r>
              <a:rPr lang="en-US" sz="2200" dirty="0">
                <a:latin typeface="Lato" panose="020F0502020204030203" pitchFamily="34" charset="0"/>
                <a:ea typeface="Lato" panose="020F0502020204030203" pitchFamily="34" charset="0"/>
                <a:cs typeface="Lato" panose="020F0502020204030203" pitchFamily="34" charset="0"/>
              </a:rPr>
              <a:t> budget and financing </a:t>
            </a:r>
          </a:p>
          <a:p>
            <a:pPr marL="457200" indent="-457200">
              <a:spcBef>
                <a:spcPts val="1200"/>
              </a:spcBef>
              <a:buFont typeface="+mj-lt"/>
              <a:buAutoNum type="arabicPeriod"/>
            </a:pPr>
            <a:r>
              <a:rPr lang="en-US" sz="2200" dirty="0">
                <a:latin typeface="Lato" panose="020F0502020204030203" pitchFamily="34" charset="0"/>
                <a:ea typeface="Lato" panose="020F0502020204030203" pitchFamily="34" charset="0"/>
                <a:cs typeface="Lato" panose="020F0502020204030203" pitchFamily="34" charset="0"/>
              </a:rPr>
              <a:t>Schedule project, sign contract(s)</a:t>
            </a:r>
          </a:p>
          <a:p>
            <a:pPr marL="457200" indent="-457200">
              <a:spcBef>
                <a:spcPts val="1200"/>
              </a:spcBef>
              <a:buFont typeface="+mj-lt"/>
              <a:buAutoNum type="arabicPeriod"/>
            </a:pPr>
            <a:r>
              <a:rPr lang="en-US" sz="2200" dirty="0">
                <a:latin typeface="Lato" panose="020F0502020204030203" pitchFamily="34" charset="0"/>
                <a:ea typeface="Lato" panose="020F0502020204030203" pitchFamily="34" charset="0"/>
                <a:cs typeface="Lato" panose="020F0502020204030203" pitchFamily="34" charset="0"/>
              </a:rPr>
              <a:t>Pull permits, begin construction</a:t>
            </a:r>
          </a:p>
        </p:txBody>
      </p:sp>
    </p:spTree>
    <p:extLst>
      <p:ext uri="{BB962C8B-B14F-4D97-AF65-F5344CB8AC3E}">
        <p14:creationId xmlns:p14="http://schemas.microsoft.com/office/powerpoint/2010/main" val="138338435"/>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099">
                                            <p:txEl>
                                              <p:pRg st="5" end="5"/>
                                            </p:txEl>
                                          </p:spTgt>
                                        </p:tgtEl>
                                        <p:attrNameLst>
                                          <p:attrName>style.visibility</p:attrName>
                                        </p:attrNameLst>
                                      </p:cBhvr>
                                      <p:to>
                                        <p:strVal val="visible"/>
                                      </p:to>
                                    </p:set>
                                    <p:animEffect transition="in" filter="fade">
                                      <p:cBhvr>
                                        <p:cTn id="32" dur="500"/>
                                        <p:tgtEl>
                                          <p:spTgt spid="409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099">
                                            <p:txEl>
                                              <p:pRg st="6" end="6"/>
                                            </p:txEl>
                                          </p:spTgt>
                                        </p:tgtEl>
                                        <p:attrNameLst>
                                          <p:attrName>style.visibility</p:attrName>
                                        </p:attrNameLst>
                                      </p:cBhvr>
                                      <p:to>
                                        <p:strVal val="visible"/>
                                      </p:to>
                                    </p:set>
                                    <p:animEffect transition="in" filter="fade">
                                      <p:cBhvr>
                                        <p:cTn id="37" dur="500"/>
                                        <p:tgtEl>
                                          <p:spTgt spid="4099">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099">
                                            <p:txEl>
                                              <p:pRg st="7" end="7"/>
                                            </p:txEl>
                                          </p:spTgt>
                                        </p:tgtEl>
                                        <p:attrNameLst>
                                          <p:attrName>style.visibility</p:attrName>
                                        </p:attrNameLst>
                                      </p:cBhvr>
                                      <p:to>
                                        <p:strVal val="visible"/>
                                      </p:to>
                                    </p:set>
                                    <p:animEffect transition="in" filter="fade">
                                      <p:cBhvr>
                                        <p:cTn id="42" dur="500"/>
                                        <p:tgtEl>
                                          <p:spTgt spid="4099">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4099">
                                            <p:txEl>
                                              <p:pRg st="8" end="8"/>
                                            </p:txEl>
                                          </p:spTgt>
                                        </p:tgtEl>
                                        <p:attrNameLst>
                                          <p:attrName>style.visibility</p:attrName>
                                        </p:attrNameLst>
                                      </p:cBhvr>
                                      <p:to>
                                        <p:strVal val="visible"/>
                                      </p:to>
                                    </p:set>
                                    <p:animEffect transition="in" filter="fade">
                                      <p:cBhvr>
                                        <p:cTn id="47" dur="500"/>
                                        <p:tgtEl>
                                          <p:spTgt spid="409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p:txBody>
          <a:bodyPr/>
          <a:lstStyle/>
          <a:p>
            <a:endParaRPr lang="en-US" altLang="en-US" dirty="0">
              <a:latin typeface="Lato" panose="020F0502020204030203" pitchFamily="34" charset="0"/>
              <a:ea typeface="Lato" panose="020F0502020204030203" pitchFamily="34" charset="0"/>
              <a:cs typeface="Lato" panose="020F0502020204030203" pitchFamily="34" charset="0"/>
            </a:endParaRPr>
          </a:p>
        </p:txBody>
      </p:sp>
      <p:sp>
        <p:nvSpPr>
          <p:cNvPr id="4099" name="Rectangle 3"/>
          <p:cNvSpPr>
            <a:spLocks noGrp="1" noChangeArrowheads="1"/>
          </p:cNvSpPr>
          <p:nvPr>
            <p:ph type="body" idx="1"/>
          </p:nvPr>
        </p:nvSpPr>
        <p:spPr>
          <a:xfrm>
            <a:off x="1600200" y="914400"/>
            <a:ext cx="6934200" cy="4953000"/>
          </a:xfrm>
        </p:spPr>
        <p:txBody>
          <a:bodyPr/>
          <a:lstStyle/>
          <a:p>
            <a:pPr marL="457200" indent="-457200">
              <a:spcBef>
                <a:spcPts val="1200"/>
              </a:spcBef>
              <a:buFont typeface="+mj-lt"/>
              <a:buAutoNum type="arabicPeriod" startAt="8"/>
            </a:pPr>
            <a:endParaRPr lang="en-US" dirty="0">
              <a:latin typeface="Lato" panose="020F0502020204030203" pitchFamily="34" charset="0"/>
              <a:ea typeface="Lato" panose="020F0502020204030203" pitchFamily="34" charset="0"/>
              <a:cs typeface="Lato" panose="020F0502020204030203" pitchFamily="34" charset="0"/>
            </a:endParaRPr>
          </a:p>
          <a:p>
            <a:pPr marL="457200" indent="-457200">
              <a:spcBef>
                <a:spcPts val="1800"/>
              </a:spcBef>
              <a:buFont typeface="+mj-lt"/>
              <a:buAutoNum type="arabicPeriod" startAt="8"/>
            </a:pPr>
            <a:endParaRPr lang="en-US" dirty="0">
              <a:latin typeface="Lato" panose="020F0502020204030203" pitchFamily="34" charset="0"/>
              <a:ea typeface="Lato" panose="020F0502020204030203" pitchFamily="34" charset="0"/>
              <a:cs typeface="Lato" panose="020F0502020204030203" pitchFamily="34" charset="0"/>
            </a:endParaRPr>
          </a:p>
          <a:p>
            <a:pPr marL="457200" indent="-457200">
              <a:spcBef>
                <a:spcPts val="1200"/>
              </a:spcBef>
              <a:buFont typeface="+mj-lt"/>
              <a:buAutoNum type="arabicPeriod" startAt="8"/>
            </a:pPr>
            <a:endParaRPr lang="en-US" altLang="en-US" dirty="0">
              <a:latin typeface="Lato" panose="020F0502020204030203" pitchFamily="34" charset="0"/>
              <a:ea typeface="Lato" panose="020F0502020204030203" pitchFamily="34" charset="0"/>
              <a:cs typeface="Lato" panose="020F0502020204030203" pitchFamily="34" charset="0"/>
            </a:endParaRPr>
          </a:p>
          <a:p>
            <a:pPr marL="457200" indent="-457200">
              <a:buFont typeface="+mj-lt"/>
              <a:buAutoNum type="arabicPeriod" startAt="8"/>
            </a:pPr>
            <a:endParaRPr lang="en-US" altLang="en-US" dirty="0">
              <a:latin typeface="Lato" panose="020F0502020204030203" pitchFamily="34" charset="0"/>
              <a:ea typeface="Lato" panose="020F0502020204030203" pitchFamily="34" charset="0"/>
              <a:cs typeface="Lato" panose="020F0502020204030203" pitchFamily="34" charset="0"/>
            </a:endParaRPr>
          </a:p>
          <a:p>
            <a:pPr marL="0" indent="0">
              <a:buNone/>
            </a:pPr>
            <a:endParaRPr lang="en-US" altLang="en-US"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050967263"/>
      </p:ext>
    </p:extLst>
  </p:cSld>
  <p:clrMapOvr>
    <a:masterClrMapping/>
  </p:clrMapOvr>
  <p:transition>
    <p:randomBar dir="vert"/>
  </p:transition>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Your Topic Here</a:t>
            </a:r>
          </a:p>
        </p:txBody>
      </p:sp>
      <p:sp>
        <p:nvSpPr>
          <p:cNvPr id="4099" name="Rectangle 3"/>
          <p:cNvSpPr>
            <a:spLocks noGrp="1" noChangeArrowheads="1"/>
          </p:cNvSpPr>
          <p:nvPr>
            <p:ph type="body" idx="1"/>
          </p:nvPr>
        </p:nvSpPr>
        <p:spPr>
          <a:xfrm>
            <a:off x="1600200" y="1295400"/>
            <a:ext cx="6934200" cy="4572000"/>
          </a:xfrm>
        </p:spPr>
        <p:txBody>
          <a:bodyPr/>
          <a:lstStyle/>
          <a:p>
            <a:pPr marL="0" indent="0">
              <a:spcBef>
                <a:spcPts val="1200"/>
              </a:spcBef>
              <a:spcAft>
                <a:spcPts val="0"/>
              </a:spcAft>
              <a:buNone/>
            </a:pPr>
            <a:endParaRPr lang="en-US"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232462967"/>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a:xfrm>
            <a:off x="914400" y="616343"/>
            <a:ext cx="8153400" cy="381000"/>
          </a:xfrm>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The Remodeling Value Analysis</a:t>
            </a:r>
            <a:r>
              <a:rPr lang="en-US" altLang="en-US" sz="1800" dirty="0">
                <a:latin typeface="Lato" panose="020F0502020204030203" pitchFamily="34" charset="0"/>
                <a:ea typeface="Lato" panose="020F0502020204030203" pitchFamily="34" charset="0"/>
                <a:cs typeface="Lato" panose="020F0502020204030203" pitchFamily="34" charset="0"/>
              </a:rPr>
              <a:t>™</a:t>
            </a:r>
            <a:r>
              <a:rPr lang="en-US" altLang="en-US" dirty="0">
                <a:latin typeface="Lato" panose="020F0502020204030203" pitchFamily="34" charset="0"/>
                <a:ea typeface="Lato" panose="020F0502020204030203" pitchFamily="34" charset="0"/>
                <a:cs typeface="Lato" panose="020F0502020204030203" pitchFamily="34" charset="0"/>
              </a:rPr>
              <a:t> (RVA)</a:t>
            </a:r>
          </a:p>
        </p:txBody>
      </p:sp>
      <p:sp>
        <p:nvSpPr>
          <p:cNvPr id="4099" name="Rectangle 3"/>
          <p:cNvSpPr>
            <a:spLocks noGrp="1" noChangeArrowheads="1"/>
          </p:cNvSpPr>
          <p:nvPr>
            <p:ph type="body" idx="1"/>
          </p:nvPr>
        </p:nvSpPr>
        <p:spPr>
          <a:xfrm>
            <a:off x="1676400" y="1295400"/>
            <a:ext cx="7086600" cy="4648200"/>
          </a:xfrm>
        </p:spPr>
        <p:txBody>
          <a:bodyPr/>
          <a:lstStyle/>
          <a:p>
            <a:pPr marL="457200" indent="-457200">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Estimate Value of the Home in Current (As-Is)  Condition</a:t>
            </a:r>
          </a:p>
          <a:p>
            <a:pPr marL="457200" indent="-457200">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Identify Remodeling Scope of Work (SOW)</a:t>
            </a:r>
          </a:p>
          <a:p>
            <a:pPr marL="457200" indent="-457200">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Estimate the After-Remodel Value (ARV)</a:t>
            </a:r>
          </a:p>
          <a:p>
            <a:pPr marL="914400" lvl="1" indent="-457200">
              <a:spcBef>
                <a:spcPts val="1200"/>
              </a:spcBef>
              <a:buFont typeface="+mj-lt"/>
              <a:buAutoNum type="alphaLcPeriod"/>
            </a:pPr>
            <a:r>
              <a:rPr lang="en-US" sz="2000" dirty="0">
                <a:latin typeface="Lato" panose="020F0502020204030203" pitchFamily="34" charset="0"/>
                <a:ea typeface="Lato" panose="020F0502020204030203" pitchFamily="34" charset="0"/>
                <a:cs typeface="Lato" panose="020F0502020204030203" pitchFamily="34" charset="0"/>
              </a:rPr>
              <a:t>Investment property: After-Renovation Income Value</a:t>
            </a:r>
          </a:p>
          <a:p>
            <a:pPr marL="457200" indent="-457200">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Estimate Costs of Repair and Remodeling</a:t>
            </a:r>
          </a:p>
          <a:p>
            <a:pPr marL="457200" indent="-457200">
              <a:spcBef>
                <a:spcPts val="12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Compare Costs to ARV for Value Analysis </a:t>
            </a:r>
          </a:p>
          <a:p>
            <a:pPr marL="457200" indent="-457200">
              <a:buFont typeface="+mj-lt"/>
              <a:buAutoNum type="arabicPeriod"/>
            </a:pPr>
            <a:endParaRPr lang="en-US" dirty="0"/>
          </a:p>
          <a:p>
            <a:pPr marL="0" indent="0">
              <a:buNone/>
            </a:pPr>
            <a:endParaRPr lang="en-US" dirty="0"/>
          </a:p>
        </p:txBody>
      </p:sp>
    </p:spTree>
    <p:extLst>
      <p:ext uri="{BB962C8B-B14F-4D97-AF65-F5344CB8AC3E}">
        <p14:creationId xmlns:p14="http://schemas.microsoft.com/office/powerpoint/2010/main" val="2194283713"/>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099">
                                            <p:txEl>
                                              <p:pRg st="5" end="5"/>
                                            </p:txEl>
                                          </p:spTgt>
                                        </p:tgtEl>
                                        <p:attrNameLst>
                                          <p:attrName>style.visibility</p:attrName>
                                        </p:attrNameLst>
                                      </p:cBhvr>
                                      <p:to>
                                        <p:strVal val="visible"/>
                                      </p:to>
                                    </p:set>
                                    <p:animEffect transition="in" filter="fade">
                                      <p:cBhvr>
                                        <p:cTn id="32" dur="500"/>
                                        <p:tgtEl>
                                          <p:spTgt spid="40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a:xfrm>
            <a:off x="1033895" y="609600"/>
            <a:ext cx="8096250" cy="381000"/>
          </a:xfrm>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The Remodeling Value Analysis</a:t>
            </a:r>
            <a:r>
              <a:rPr lang="en-US" altLang="en-US" sz="1800" dirty="0">
                <a:latin typeface="Lato" panose="020F0502020204030203" pitchFamily="34" charset="0"/>
                <a:ea typeface="Lato" panose="020F0502020204030203" pitchFamily="34" charset="0"/>
                <a:cs typeface="Lato" panose="020F0502020204030203" pitchFamily="34" charset="0"/>
              </a:rPr>
              <a:t>™</a:t>
            </a:r>
            <a:r>
              <a:rPr lang="en-US" altLang="en-US" dirty="0">
                <a:latin typeface="Lato" panose="020F0502020204030203" pitchFamily="34" charset="0"/>
                <a:ea typeface="Lato" panose="020F0502020204030203" pitchFamily="34" charset="0"/>
                <a:cs typeface="Lato" panose="020F0502020204030203" pitchFamily="34" charset="0"/>
              </a:rPr>
              <a:t> (RVA)</a:t>
            </a:r>
          </a:p>
        </p:txBody>
      </p:sp>
      <p:sp>
        <p:nvSpPr>
          <p:cNvPr id="4099" name="Rectangle 3"/>
          <p:cNvSpPr>
            <a:spLocks noGrp="1" noChangeArrowheads="1"/>
          </p:cNvSpPr>
          <p:nvPr>
            <p:ph type="body" idx="1"/>
          </p:nvPr>
        </p:nvSpPr>
        <p:spPr>
          <a:xfrm>
            <a:off x="1676400" y="1219200"/>
            <a:ext cx="6858000" cy="4648200"/>
          </a:xfrm>
        </p:spPr>
        <p:txBody>
          <a:bodyPr/>
          <a:lstStyle/>
          <a:p>
            <a:pPr marL="0" indent="0" algn="ctr">
              <a:buNone/>
            </a:pPr>
            <a:endParaRPr lang="en-US" u="sng" dirty="0">
              <a:latin typeface="Lato" panose="020F0502020204030203" pitchFamily="34" charset="0"/>
              <a:ea typeface="Lato" panose="020F0502020204030203" pitchFamily="34" charset="0"/>
              <a:cs typeface="Lato" panose="020F0502020204030203" pitchFamily="34" charset="0"/>
            </a:endParaRPr>
          </a:p>
          <a:p>
            <a:pPr marL="0" indent="0" algn="ctr">
              <a:buNone/>
            </a:pPr>
            <a:r>
              <a:rPr lang="en-US" sz="2800" u="sng" dirty="0">
                <a:latin typeface="Lato" panose="020F0502020204030203" pitchFamily="34" charset="0"/>
                <a:ea typeface="Lato" panose="020F0502020204030203" pitchFamily="34" charset="0"/>
                <a:cs typeface="Lato" panose="020F0502020204030203" pitchFamily="34" charset="0"/>
              </a:rPr>
              <a:t>Residential Remodeling Specialist™</a:t>
            </a:r>
          </a:p>
          <a:p>
            <a:pPr marL="0" indent="0" algn="ctr">
              <a:buNone/>
            </a:pPr>
            <a:r>
              <a:rPr lang="en-US" sz="2800" u="sng" dirty="0">
                <a:latin typeface="Lato" panose="020F0502020204030203" pitchFamily="34" charset="0"/>
                <a:ea typeface="Lato" panose="020F0502020204030203" pitchFamily="34" charset="0"/>
                <a:cs typeface="Lato" panose="020F0502020204030203" pitchFamily="34" charset="0"/>
              </a:rPr>
              <a:t> Value Axiom</a:t>
            </a:r>
          </a:p>
          <a:p>
            <a:pPr marL="0" indent="0" algn="ctr">
              <a:buNone/>
            </a:pPr>
            <a:br>
              <a:rPr lang="en-US" sz="1100" dirty="0">
                <a:latin typeface="Lato" panose="020F0502020204030203" pitchFamily="34" charset="0"/>
                <a:ea typeface="Lato" panose="020F0502020204030203" pitchFamily="34" charset="0"/>
                <a:cs typeface="Lato" panose="020F0502020204030203" pitchFamily="34" charset="0"/>
              </a:rPr>
            </a:br>
            <a:r>
              <a:rPr lang="en-US" dirty="0">
                <a:latin typeface="Lato" panose="020F0502020204030203" pitchFamily="34" charset="0"/>
                <a:ea typeface="Lato" panose="020F0502020204030203" pitchFamily="34" charset="0"/>
                <a:cs typeface="Lato" panose="020F0502020204030203" pitchFamily="34" charset="0"/>
              </a:rPr>
              <a:t>The Cost of the Property </a:t>
            </a:r>
          </a:p>
          <a:p>
            <a:pPr marL="0" indent="0" algn="ctr">
              <a:buNone/>
            </a:pPr>
            <a:r>
              <a:rPr lang="en-US" dirty="0">
                <a:latin typeface="Lato" panose="020F0502020204030203" pitchFamily="34" charset="0"/>
                <a:ea typeface="Lato" panose="020F0502020204030203" pitchFamily="34" charset="0"/>
                <a:cs typeface="Lato" panose="020F0502020204030203" pitchFamily="34" charset="0"/>
              </a:rPr>
              <a:t>and the Cost of Improvements </a:t>
            </a:r>
          </a:p>
          <a:p>
            <a:pPr marL="0" indent="0" algn="ctr">
              <a:buNone/>
            </a:pPr>
            <a:r>
              <a:rPr lang="en-US" dirty="0">
                <a:latin typeface="Lato" panose="020F0502020204030203" pitchFamily="34" charset="0"/>
                <a:ea typeface="Lato" panose="020F0502020204030203" pitchFamily="34" charset="0"/>
                <a:cs typeface="Lato" panose="020F0502020204030203" pitchFamily="34" charset="0"/>
              </a:rPr>
              <a:t>have nothing to do with the </a:t>
            </a:r>
          </a:p>
          <a:p>
            <a:pPr marL="0" indent="0" algn="ctr">
              <a:buNone/>
            </a:pPr>
            <a:r>
              <a:rPr lang="en-US" dirty="0">
                <a:latin typeface="Lato" panose="020F0502020204030203" pitchFamily="34" charset="0"/>
                <a:ea typeface="Lato" panose="020F0502020204030203" pitchFamily="34" charset="0"/>
                <a:cs typeface="Lato" panose="020F0502020204030203" pitchFamily="34" charset="0"/>
              </a:rPr>
              <a:t>Market Value of the Property</a:t>
            </a:r>
          </a:p>
          <a:p>
            <a:pPr marL="457200" indent="-457200">
              <a:buFont typeface="+mj-lt"/>
              <a:buAutoNum type="arabicPeriod"/>
            </a:pPr>
            <a:endParaRPr lang="en-US" dirty="0">
              <a:latin typeface="Lato" panose="020F0502020204030203" pitchFamily="34" charset="0"/>
              <a:ea typeface="Lato" panose="020F0502020204030203" pitchFamily="34" charset="0"/>
              <a:cs typeface="Lato" panose="020F0502020204030203" pitchFamily="34" charset="0"/>
            </a:endParaRPr>
          </a:p>
          <a:p>
            <a:pPr marL="0" indent="0">
              <a:buNone/>
            </a:pPr>
            <a:endParaRPr lang="en-US"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434754855"/>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9">
                                            <p:txEl>
                                              <p:pRg st="3" end="3"/>
                                            </p:txEl>
                                          </p:spTgt>
                                        </p:tgtEl>
                                        <p:attrNameLst>
                                          <p:attrName>style.visibility</p:attrName>
                                        </p:attrNameLst>
                                      </p:cBhvr>
                                      <p:to>
                                        <p:strVal val="visible"/>
                                      </p:to>
                                    </p:set>
                                    <p:animEffect transition="in" filter="fade">
                                      <p:cBhvr>
                                        <p:cTn id="7" dur="500"/>
                                        <p:tgtEl>
                                          <p:spTgt spid="4099">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099">
                                            <p:txEl>
                                              <p:pRg st="4" end="4"/>
                                            </p:txEl>
                                          </p:spTgt>
                                        </p:tgtEl>
                                        <p:attrNameLst>
                                          <p:attrName>style.visibility</p:attrName>
                                        </p:attrNameLst>
                                      </p:cBhvr>
                                      <p:to>
                                        <p:strVal val="visible"/>
                                      </p:to>
                                    </p:set>
                                    <p:animEffect transition="in" filter="fade">
                                      <p:cBhvr>
                                        <p:cTn id="10" dur="500"/>
                                        <p:tgtEl>
                                          <p:spTgt spid="4099">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099">
                                            <p:txEl>
                                              <p:pRg st="5" end="5"/>
                                            </p:txEl>
                                          </p:spTgt>
                                        </p:tgtEl>
                                        <p:attrNameLst>
                                          <p:attrName>style.visibility</p:attrName>
                                        </p:attrNameLst>
                                      </p:cBhvr>
                                      <p:to>
                                        <p:strVal val="visible"/>
                                      </p:to>
                                    </p:set>
                                    <p:animEffect transition="in" filter="fade">
                                      <p:cBhvr>
                                        <p:cTn id="13" dur="500"/>
                                        <p:tgtEl>
                                          <p:spTgt spid="4099">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099">
                                            <p:txEl>
                                              <p:pRg st="6" end="6"/>
                                            </p:txEl>
                                          </p:spTgt>
                                        </p:tgtEl>
                                        <p:attrNameLst>
                                          <p:attrName>style.visibility</p:attrName>
                                        </p:attrNameLst>
                                      </p:cBhvr>
                                      <p:to>
                                        <p:strVal val="visible"/>
                                      </p:to>
                                    </p:set>
                                    <p:animEffect transition="in" filter="fade">
                                      <p:cBhvr>
                                        <p:cTn id="16" dur="500"/>
                                        <p:tgtEl>
                                          <p:spTgt spid="40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a:xfrm>
            <a:off x="1016000" y="609600"/>
            <a:ext cx="8128000" cy="381000"/>
          </a:xfrm>
        </p:spPr>
        <p:txBody>
          <a:bodyPr>
            <a:noAutofit/>
          </a:bodyPr>
          <a:lstStyle/>
          <a:p>
            <a:r>
              <a:rPr lang="en-US" altLang="en-US" dirty="0">
                <a:latin typeface="Lato" panose="020F0502020204030203" pitchFamily="34" charset="0"/>
                <a:ea typeface="Lato" panose="020F0502020204030203" pitchFamily="34" charset="0"/>
                <a:cs typeface="Lato" panose="020F0502020204030203" pitchFamily="34" charset="0"/>
              </a:rPr>
              <a:t>The Remodeling Value Analysis™ ─ Your Investment Goals?</a:t>
            </a:r>
          </a:p>
        </p:txBody>
      </p:sp>
      <p:sp>
        <p:nvSpPr>
          <p:cNvPr id="4099" name="Rectangle 3"/>
          <p:cNvSpPr>
            <a:spLocks noGrp="1" noChangeArrowheads="1"/>
          </p:cNvSpPr>
          <p:nvPr>
            <p:ph type="body" idx="1"/>
          </p:nvPr>
        </p:nvSpPr>
        <p:spPr>
          <a:xfrm>
            <a:off x="1676400" y="1295400"/>
            <a:ext cx="6858000" cy="4648200"/>
          </a:xfrm>
        </p:spPr>
        <p:txBody>
          <a:bodyPr/>
          <a:lstStyle/>
          <a:p>
            <a:pPr marL="0" indent="0">
              <a:spcBef>
                <a:spcPts val="1200"/>
              </a:spcBef>
              <a:buNone/>
            </a:pPr>
            <a:r>
              <a:rPr lang="en-US" sz="2000" dirty="0">
                <a:latin typeface="Lato" panose="020F0502020204030203" pitchFamily="34" charset="0"/>
                <a:ea typeface="Lato" panose="020F0502020204030203" pitchFamily="34" charset="0"/>
                <a:cs typeface="Lato" panose="020F0502020204030203" pitchFamily="34" charset="0"/>
              </a:rPr>
              <a:t>Different Investment Perspectives:</a:t>
            </a:r>
          </a:p>
          <a:p>
            <a:pPr marL="457200" indent="-457200">
              <a:spcBef>
                <a:spcPts val="12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Equity Value Perspective:</a:t>
            </a:r>
          </a:p>
          <a:p>
            <a:pPr marL="457200" lvl="1" indent="0">
              <a:spcBef>
                <a:spcPts val="1200"/>
              </a:spcBef>
              <a:buNone/>
            </a:pPr>
            <a:r>
              <a:rPr lang="en-US" sz="2000" dirty="0">
                <a:latin typeface="Lato" panose="020F0502020204030203" pitchFamily="34" charset="0"/>
                <a:ea typeface="Lato" panose="020F0502020204030203" pitchFamily="34" charset="0"/>
                <a:cs typeface="Lato" panose="020F0502020204030203" pitchFamily="34" charset="0"/>
              </a:rPr>
              <a:t>Purchase Price + Remodeling Cost is </a:t>
            </a:r>
            <a:r>
              <a:rPr lang="en-US" sz="2000" u="sng" dirty="0">
                <a:latin typeface="Lato" panose="020F0502020204030203" pitchFamily="34" charset="0"/>
                <a:ea typeface="Lato" panose="020F0502020204030203" pitchFamily="34" charset="0"/>
                <a:cs typeface="Lato" panose="020F0502020204030203" pitchFamily="34" charset="0"/>
              </a:rPr>
              <a:t>Less Than</a:t>
            </a:r>
            <a:r>
              <a:rPr lang="en-US" sz="2000" dirty="0">
                <a:latin typeface="Lato" panose="020F0502020204030203" pitchFamily="34" charset="0"/>
                <a:ea typeface="Lato" panose="020F0502020204030203" pitchFamily="34" charset="0"/>
                <a:cs typeface="Lato" panose="020F0502020204030203" pitchFamily="34" charset="0"/>
              </a:rPr>
              <a:t> the Estimated Market Value of the remodeled home </a:t>
            </a:r>
          </a:p>
          <a:p>
            <a:pPr>
              <a:spcBef>
                <a:spcPts val="12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Equal Value Perspective:</a:t>
            </a:r>
          </a:p>
          <a:p>
            <a:pPr marL="457200" lvl="1" indent="0">
              <a:spcBef>
                <a:spcPts val="1200"/>
              </a:spcBef>
              <a:buNone/>
            </a:pPr>
            <a:r>
              <a:rPr lang="en-US" sz="2000" dirty="0">
                <a:latin typeface="Lato" panose="020F0502020204030203" pitchFamily="34" charset="0"/>
                <a:ea typeface="Lato" panose="020F0502020204030203" pitchFamily="34" charset="0"/>
                <a:cs typeface="Lato" panose="020F0502020204030203" pitchFamily="34" charset="0"/>
              </a:rPr>
              <a:t>Purchase Price + Remodeling Cost is </a:t>
            </a:r>
            <a:r>
              <a:rPr lang="en-US" sz="2000" u="sng" dirty="0">
                <a:latin typeface="Lato" panose="020F0502020204030203" pitchFamily="34" charset="0"/>
                <a:ea typeface="Lato" panose="020F0502020204030203" pitchFamily="34" charset="0"/>
                <a:cs typeface="Lato" panose="020F0502020204030203" pitchFamily="34" charset="0"/>
              </a:rPr>
              <a:t>Equal To</a:t>
            </a:r>
            <a:r>
              <a:rPr lang="en-US" sz="2000" dirty="0">
                <a:latin typeface="Lato" panose="020F0502020204030203" pitchFamily="34" charset="0"/>
                <a:ea typeface="Lato" panose="020F0502020204030203" pitchFamily="34" charset="0"/>
                <a:cs typeface="Lato" panose="020F0502020204030203" pitchFamily="34" charset="0"/>
              </a:rPr>
              <a:t> the </a:t>
            </a:r>
            <a:br>
              <a:rPr lang="en-US" sz="2000" dirty="0">
                <a:latin typeface="Lato" panose="020F0502020204030203" pitchFamily="34" charset="0"/>
                <a:ea typeface="Lato" panose="020F0502020204030203" pitchFamily="34" charset="0"/>
                <a:cs typeface="Lato" panose="020F0502020204030203" pitchFamily="34" charset="0"/>
              </a:rPr>
            </a:br>
            <a:r>
              <a:rPr lang="en-US" sz="2000" dirty="0">
                <a:latin typeface="Lato" panose="020F0502020204030203" pitchFamily="34" charset="0"/>
                <a:ea typeface="Lato" panose="020F0502020204030203" pitchFamily="34" charset="0"/>
                <a:cs typeface="Lato" panose="020F0502020204030203" pitchFamily="34" charset="0"/>
              </a:rPr>
              <a:t>Estimated Market Value of the remodeled home.</a:t>
            </a:r>
          </a:p>
          <a:p>
            <a:pPr>
              <a:spcBef>
                <a:spcPts val="1200"/>
              </a:spcBef>
              <a:buFont typeface="+mj-lt"/>
              <a:buAutoNum type="arabicPeriod"/>
            </a:pPr>
            <a:r>
              <a:rPr lang="en-US" sz="2000" dirty="0">
                <a:latin typeface="Lato" panose="020F0502020204030203" pitchFamily="34" charset="0"/>
                <a:ea typeface="Lato" panose="020F0502020204030203" pitchFamily="34" charset="0"/>
                <a:cs typeface="Lato" panose="020F0502020204030203" pitchFamily="34" charset="0"/>
              </a:rPr>
              <a:t>Personal Value Perspective:</a:t>
            </a:r>
          </a:p>
          <a:p>
            <a:pPr marL="457200" lvl="1" indent="0">
              <a:spcBef>
                <a:spcPts val="1200"/>
              </a:spcBef>
              <a:buNone/>
            </a:pPr>
            <a:r>
              <a:rPr lang="en-US" sz="2000" dirty="0">
                <a:latin typeface="Lato" panose="020F0502020204030203" pitchFamily="34" charset="0"/>
                <a:ea typeface="Lato" panose="020F0502020204030203" pitchFamily="34" charset="0"/>
                <a:cs typeface="Lato" panose="020F0502020204030203" pitchFamily="34" charset="0"/>
              </a:rPr>
              <a:t>Purchase Price + Remodeling Cost is </a:t>
            </a:r>
            <a:r>
              <a:rPr lang="en-US" sz="2000" u="sng" dirty="0">
                <a:latin typeface="Lato" panose="020F0502020204030203" pitchFamily="34" charset="0"/>
                <a:ea typeface="Lato" panose="020F0502020204030203" pitchFamily="34" charset="0"/>
                <a:cs typeface="Lato" panose="020F0502020204030203" pitchFamily="34" charset="0"/>
              </a:rPr>
              <a:t>Greater Than</a:t>
            </a:r>
            <a:r>
              <a:rPr lang="en-US" sz="2000" dirty="0">
                <a:latin typeface="Lato" panose="020F0502020204030203" pitchFamily="34" charset="0"/>
                <a:ea typeface="Lato" panose="020F0502020204030203" pitchFamily="34" charset="0"/>
                <a:cs typeface="Lato" panose="020F0502020204030203" pitchFamily="34" charset="0"/>
              </a:rPr>
              <a:t> the Estimated Market Value of the remodeled home </a:t>
            </a:r>
          </a:p>
          <a:p>
            <a:pPr marL="0" indent="0">
              <a:spcBef>
                <a:spcPts val="1200"/>
              </a:spcBef>
              <a:spcAft>
                <a:spcPts val="0"/>
              </a:spcAft>
              <a:buNone/>
            </a:pPr>
            <a:endParaRPr lang="en-US" sz="2400"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74745901"/>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1" end="1"/>
                                            </p:txEl>
                                          </p:spTgt>
                                        </p:tgtEl>
                                        <p:attrNameLst>
                                          <p:attrName>style.visibility</p:attrName>
                                        </p:attrNameLst>
                                      </p:cBhvr>
                                      <p:to>
                                        <p:strVal val="visible"/>
                                      </p:to>
                                    </p:set>
                                    <p:animEffect transition="in" filter="fade">
                                      <p:cBhvr>
                                        <p:cTn id="7" dur="500"/>
                                        <p:tgtEl>
                                          <p:spTgt spid="409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9">
                                            <p:txEl>
                                              <p:pRg st="2" end="2"/>
                                            </p:txEl>
                                          </p:spTgt>
                                        </p:tgtEl>
                                        <p:attrNameLst>
                                          <p:attrName>style.visibility</p:attrName>
                                        </p:attrNameLst>
                                      </p:cBhvr>
                                      <p:to>
                                        <p:strVal val="visible"/>
                                      </p:to>
                                    </p:set>
                                    <p:animEffect transition="in" filter="fade">
                                      <p:cBhvr>
                                        <p:cTn id="12" dur="500"/>
                                        <p:tgtEl>
                                          <p:spTgt spid="409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99">
                                            <p:txEl>
                                              <p:pRg st="3" end="3"/>
                                            </p:txEl>
                                          </p:spTgt>
                                        </p:tgtEl>
                                        <p:attrNameLst>
                                          <p:attrName>style.visibility</p:attrName>
                                        </p:attrNameLst>
                                      </p:cBhvr>
                                      <p:to>
                                        <p:strVal val="visible"/>
                                      </p:to>
                                    </p:set>
                                    <p:animEffect transition="in" filter="fade">
                                      <p:cBhvr>
                                        <p:cTn id="17" dur="500"/>
                                        <p:tgtEl>
                                          <p:spTgt spid="409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99">
                                            <p:txEl>
                                              <p:pRg st="4" end="4"/>
                                            </p:txEl>
                                          </p:spTgt>
                                        </p:tgtEl>
                                        <p:attrNameLst>
                                          <p:attrName>style.visibility</p:attrName>
                                        </p:attrNameLst>
                                      </p:cBhvr>
                                      <p:to>
                                        <p:strVal val="visible"/>
                                      </p:to>
                                    </p:set>
                                    <p:animEffect transition="in" filter="fade">
                                      <p:cBhvr>
                                        <p:cTn id="22" dur="500"/>
                                        <p:tgtEl>
                                          <p:spTgt spid="4099">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099">
                                            <p:txEl>
                                              <p:pRg st="5" end="5"/>
                                            </p:txEl>
                                          </p:spTgt>
                                        </p:tgtEl>
                                        <p:attrNameLst>
                                          <p:attrName>style.visibility</p:attrName>
                                        </p:attrNameLst>
                                      </p:cBhvr>
                                      <p:to>
                                        <p:strVal val="visible"/>
                                      </p:to>
                                    </p:set>
                                    <p:animEffect transition="in" filter="fade">
                                      <p:cBhvr>
                                        <p:cTn id="27" dur="500"/>
                                        <p:tgtEl>
                                          <p:spTgt spid="4099">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099">
                                            <p:txEl>
                                              <p:pRg st="6" end="6"/>
                                            </p:txEl>
                                          </p:spTgt>
                                        </p:tgtEl>
                                        <p:attrNameLst>
                                          <p:attrName>style.visibility</p:attrName>
                                        </p:attrNameLst>
                                      </p:cBhvr>
                                      <p:to>
                                        <p:strVal val="visible"/>
                                      </p:to>
                                    </p:set>
                                    <p:animEffect transition="in" filter="fade">
                                      <p:cBhvr>
                                        <p:cTn id="32" dur="500"/>
                                        <p:tgtEl>
                                          <p:spTgt spid="40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a:xfrm>
            <a:off x="990600" y="609600"/>
            <a:ext cx="8153400" cy="381000"/>
          </a:xfrm>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Maximizing Your Home’s Resale Value</a:t>
            </a:r>
          </a:p>
        </p:txBody>
      </p:sp>
      <p:sp>
        <p:nvSpPr>
          <p:cNvPr id="4099" name="Rectangle 3"/>
          <p:cNvSpPr>
            <a:spLocks noGrp="1" noChangeArrowheads="1"/>
          </p:cNvSpPr>
          <p:nvPr>
            <p:ph type="body" idx="1"/>
          </p:nvPr>
        </p:nvSpPr>
        <p:spPr>
          <a:xfrm>
            <a:off x="1676400" y="1295400"/>
            <a:ext cx="7086600" cy="4705350"/>
          </a:xfrm>
        </p:spPr>
        <p:txBody>
          <a:bodyPr/>
          <a:lstStyle/>
          <a:p>
            <a:pPr marL="457200" indent="-457200">
              <a:spcBef>
                <a:spcPts val="18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Know your market!!</a:t>
            </a:r>
          </a:p>
          <a:p>
            <a:pPr marL="457200" indent="-457200">
              <a:spcBef>
                <a:spcPts val="18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Keep it neutral</a:t>
            </a:r>
          </a:p>
          <a:p>
            <a:pPr marL="457200" indent="-457200">
              <a:spcBef>
                <a:spcPts val="18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U.S.P’s – Unique Selling Points</a:t>
            </a:r>
          </a:p>
          <a:p>
            <a:pPr marL="457200" indent="-457200">
              <a:spcBef>
                <a:spcPts val="18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Clean, sanitary, safe</a:t>
            </a:r>
          </a:p>
          <a:p>
            <a:pPr marL="457200" indent="-457200">
              <a:spcBef>
                <a:spcPts val="18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Windows, doors, hardware</a:t>
            </a:r>
          </a:p>
          <a:p>
            <a:pPr marL="457200" indent="-457200">
              <a:spcBef>
                <a:spcPts val="18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Lighting and natural light</a:t>
            </a:r>
          </a:p>
          <a:p>
            <a:pPr marL="457200" indent="-457200">
              <a:spcBef>
                <a:spcPts val="1800"/>
              </a:spcBef>
              <a:buFont typeface="+mj-lt"/>
              <a:buAutoNum type="arabicPeriod"/>
            </a:pPr>
            <a:r>
              <a:rPr lang="en-US" dirty="0">
                <a:latin typeface="Lato" panose="020F0502020204030203" pitchFamily="34" charset="0"/>
                <a:ea typeface="Lato" panose="020F0502020204030203" pitchFamily="34" charset="0"/>
                <a:cs typeface="Lato" panose="020F0502020204030203" pitchFamily="34" charset="0"/>
              </a:rPr>
              <a:t>Energy efficiency</a:t>
            </a:r>
          </a:p>
        </p:txBody>
      </p:sp>
    </p:spTree>
    <p:extLst>
      <p:ext uri="{BB962C8B-B14F-4D97-AF65-F5344CB8AC3E}">
        <p14:creationId xmlns:p14="http://schemas.microsoft.com/office/powerpoint/2010/main" val="2437546004"/>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099">
                                            <p:txEl>
                                              <p:pRg st="5" end="5"/>
                                            </p:txEl>
                                          </p:spTgt>
                                        </p:tgtEl>
                                        <p:attrNameLst>
                                          <p:attrName>style.visibility</p:attrName>
                                        </p:attrNameLst>
                                      </p:cBhvr>
                                      <p:to>
                                        <p:strVal val="visible"/>
                                      </p:to>
                                    </p:set>
                                    <p:animEffect transition="in" filter="fade">
                                      <p:cBhvr>
                                        <p:cTn id="32" dur="500"/>
                                        <p:tgtEl>
                                          <p:spTgt spid="409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099">
                                            <p:txEl>
                                              <p:pRg st="6" end="6"/>
                                            </p:txEl>
                                          </p:spTgt>
                                        </p:tgtEl>
                                        <p:attrNameLst>
                                          <p:attrName>style.visibility</p:attrName>
                                        </p:attrNameLst>
                                      </p:cBhvr>
                                      <p:to>
                                        <p:strVal val="visible"/>
                                      </p:to>
                                    </p:set>
                                    <p:animEffect transition="in" filter="fade">
                                      <p:cBhvr>
                                        <p:cTn id="37" dur="500"/>
                                        <p:tgtEl>
                                          <p:spTgt spid="40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a:xfrm>
            <a:off x="914400" y="588818"/>
            <a:ext cx="8229600" cy="381000"/>
          </a:xfrm>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Maximizing Your Home’s Resale Value</a:t>
            </a:r>
          </a:p>
        </p:txBody>
      </p:sp>
      <p:sp>
        <p:nvSpPr>
          <p:cNvPr id="4099" name="Rectangle 3"/>
          <p:cNvSpPr>
            <a:spLocks noGrp="1" noChangeArrowheads="1"/>
          </p:cNvSpPr>
          <p:nvPr>
            <p:ph type="body" idx="1"/>
          </p:nvPr>
        </p:nvSpPr>
        <p:spPr>
          <a:xfrm>
            <a:off x="1676400" y="1295400"/>
            <a:ext cx="7086600" cy="4648200"/>
          </a:xfrm>
        </p:spPr>
        <p:txBody>
          <a:bodyPr/>
          <a:lstStyle/>
          <a:p>
            <a:pPr marL="457200" indent="-457200">
              <a:buFont typeface="+mj-lt"/>
              <a:buAutoNum type="arabicPeriod" startAt="8"/>
            </a:pPr>
            <a:r>
              <a:rPr lang="en-US" dirty="0">
                <a:latin typeface="Lato" panose="020F0502020204030203" pitchFamily="34" charset="0"/>
                <a:ea typeface="Lato" panose="020F0502020204030203" pitchFamily="34" charset="0"/>
                <a:cs typeface="Lato" panose="020F0502020204030203" pitchFamily="34" charset="0"/>
              </a:rPr>
              <a:t>Exterior</a:t>
            </a:r>
          </a:p>
          <a:p>
            <a:pPr marL="914400" lvl="1" indent="-457200">
              <a:buFont typeface="+mj-lt"/>
              <a:buAutoNum type="alphaLcPeriod"/>
            </a:pPr>
            <a:r>
              <a:rPr lang="en-US" dirty="0">
                <a:latin typeface="Lato" panose="020F0502020204030203" pitchFamily="34" charset="0"/>
                <a:ea typeface="Lato" panose="020F0502020204030203" pitchFamily="34" charset="0"/>
                <a:cs typeface="Lato" panose="020F0502020204030203" pitchFamily="34" charset="0"/>
              </a:rPr>
              <a:t>Curb appeal</a:t>
            </a:r>
          </a:p>
          <a:p>
            <a:pPr marL="914400" lvl="1" indent="-457200">
              <a:buFont typeface="+mj-lt"/>
              <a:buAutoNum type="alphaLcPeriod"/>
            </a:pPr>
            <a:r>
              <a:rPr lang="en-US" dirty="0">
                <a:latin typeface="Lato" panose="020F0502020204030203" pitchFamily="34" charset="0"/>
                <a:ea typeface="Lato" panose="020F0502020204030203" pitchFamily="34" charset="0"/>
                <a:cs typeface="Lato" panose="020F0502020204030203" pitchFamily="34" charset="0"/>
              </a:rPr>
              <a:t>Front door, entry area, garage door</a:t>
            </a:r>
          </a:p>
          <a:p>
            <a:pPr marL="914400" lvl="1" indent="-457200">
              <a:buFont typeface="+mj-lt"/>
              <a:buAutoNum type="alphaLcPeriod"/>
            </a:pPr>
            <a:r>
              <a:rPr lang="en-US" dirty="0">
                <a:latin typeface="Lato" panose="020F0502020204030203" pitchFamily="34" charset="0"/>
                <a:ea typeface="Lato" panose="020F0502020204030203" pitchFamily="34" charset="0"/>
                <a:cs typeface="Lato" panose="020F0502020204030203" pitchFamily="34" charset="0"/>
              </a:rPr>
              <a:t>Siding, roofing, gutters</a:t>
            </a:r>
          </a:p>
          <a:p>
            <a:pPr marL="914400" lvl="1" indent="-457200">
              <a:buFont typeface="+mj-lt"/>
              <a:buAutoNum type="alphaLcPeriod"/>
            </a:pPr>
            <a:r>
              <a:rPr lang="en-US" dirty="0">
                <a:latin typeface="Lato" panose="020F0502020204030203" pitchFamily="34" charset="0"/>
                <a:ea typeface="Lato" panose="020F0502020204030203" pitchFamily="34" charset="0"/>
                <a:cs typeface="Lato" panose="020F0502020204030203" pitchFamily="34" charset="0"/>
              </a:rPr>
              <a:t>Landscaping, walks, driveway, parking</a:t>
            </a:r>
          </a:p>
          <a:p>
            <a:pPr marL="914400" lvl="1" indent="-457200">
              <a:buFont typeface="+mj-lt"/>
              <a:buAutoNum type="alphaLcPeriod"/>
            </a:pPr>
            <a:r>
              <a:rPr lang="en-US" dirty="0">
                <a:latin typeface="Lato" panose="020F0502020204030203" pitchFamily="34" charset="0"/>
                <a:ea typeface="Lato" panose="020F0502020204030203" pitchFamily="34" charset="0"/>
                <a:cs typeface="Lato" panose="020F0502020204030203" pitchFamily="34" charset="0"/>
              </a:rPr>
              <a:t>Outdoor living spaces</a:t>
            </a:r>
          </a:p>
        </p:txBody>
      </p:sp>
    </p:spTree>
    <p:extLst>
      <p:ext uri="{BB962C8B-B14F-4D97-AF65-F5344CB8AC3E}">
        <p14:creationId xmlns:p14="http://schemas.microsoft.com/office/powerpoint/2010/main" val="2302037347"/>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099">
                                            <p:txEl>
                                              <p:pRg st="5" end="5"/>
                                            </p:txEl>
                                          </p:spTgt>
                                        </p:tgtEl>
                                        <p:attrNameLst>
                                          <p:attrName>style.visibility</p:attrName>
                                        </p:attrNameLst>
                                      </p:cBhvr>
                                      <p:to>
                                        <p:strVal val="visible"/>
                                      </p:to>
                                    </p:set>
                                    <p:animEffect transition="in" filter="fade">
                                      <p:cBhvr>
                                        <p:cTn id="32" dur="500"/>
                                        <p:tgtEl>
                                          <p:spTgt spid="40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ltLang="en-US" dirty="0"/>
              <a:t>Your Name, RCC, RRS</a:t>
            </a:r>
          </a:p>
        </p:txBody>
      </p:sp>
      <p:sp>
        <p:nvSpPr>
          <p:cNvPr id="4098" name="Rectangle 2"/>
          <p:cNvSpPr>
            <a:spLocks noGrp="1" noChangeArrowheads="1"/>
          </p:cNvSpPr>
          <p:nvPr>
            <p:ph type="title"/>
          </p:nvPr>
        </p:nvSpPr>
        <p:spPr>
          <a:xfrm>
            <a:off x="990600" y="609600"/>
            <a:ext cx="8153400" cy="381000"/>
          </a:xfrm>
        </p:spPr>
        <p:txBody>
          <a:bodyPr/>
          <a:lstStyle/>
          <a:p>
            <a:r>
              <a:rPr lang="en-US" altLang="en-US" dirty="0">
                <a:latin typeface="Lato" panose="020F0502020204030203" pitchFamily="34" charset="0"/>
                <a:ea typeface="Lato" panose="020F0502020204030203" pitchFamily="34" charset="0"/>
                <a:cs typeface="Lato" panose="020F0502020204030203" pitchFamily="34" charset="0"/>
              </a:rPr>
              <a:t>Maximizing Your Home’s Resale Value</a:t>
            </a:r>
          </a:p>
        </p:txBody>
      </p:sp>
      <p:sp>
        <p:nvSpPr>
          <p:cNvPr id="4099" name="Rectangle 3"/>
          <p:cNvSpPr>
            <a:spLocks noGrp="1" noChangeArrowheads="1"/>
          </p:cNvSpPr>
          <p:nvPr>
            <p:ph type="body" idx="1"/>
          </p:nvPr>
        </p:nvSpPr>
        <p:spPr>
          <a:xfrm>
            <a:off x="1676400" y="1295400"/>
            <a:ext cx="7086600" cy="4648200"/>
          </a:xfrm>
        </p:spPr>
        <p:txBody>
          <a:bodyPr/>
          <a:lstStyle/>
          <a:p>
            <a:pPr marL="457200" indent="-457200">
              <a:spcBef>
                <a:spcPts val="1200"/>
              </a:spcBef>
              <a:buFont typeface="+mj-lt"/>
              <a:buAutoNum type="arabicPeriod" startAt="9"/>
            </a:pPr>
            <a:r>
              <a:rPr lang="en-US" dirty="0">
                <a:latin typeface="Lato" panose="020F0502020204030203" pitchFamily="34" charset="0"/>
                <a:ea typeface="Lato" panose="020F0502020204030203" pitchFamily="34" charset="0"/>
                <a:cs typeface="Lato" panose="020F0502020204030203" pitchFamily="34" charset="0"/>
              </a:rPr>
              <a:t>Space planning</a:t>
            </a:r>
          </a:p>
          <a:p>
            <a:pPr marL="914400" lvl="1" indent="-457200">
              <a:spcBef>
                <a:spcPts val="1200"/>
              </a:spcBef>
              <a:buFont typeface="+mj-lt"/>
              <a:buAutoNum type="alphaLcPeriod"/>
            </a:pPr>
            <a:r>
              <a:rPr lang="en-US" dirty="0">
                <a:latin typeface="Lato" panose="020F0502020204030203" pitchFamily="34" charset="0"/>
                <a:ea typeface="Lato" panose="020F0502020204030203" pitchFamily="34" charset="0"/>
                <a:cs typeface="Lato" panose="020F0502020204030203" pitchFamily="34" charset="0"/>
              </a:rPr>
              <a:t>Open space – long views</a:t>
            </a:r>
          </a:p>
          <a:p>
            <a:pPr marL="914400" lvl="1" indent="-457200">
              <a:spcBef>
                <a:spcPts val="1200"/>
              </a:spcBef>
              <a:buFont typeface="+mj-lt"/>
              <a:buAutoNum type="alphaLcPeriod"/>
            </a:pPr>
            <a:r>
              <a:rPr lang="en-US" dirty="0">
                <a:latin typeface="Lato" panose="020F0502020204030203" pitchFamily="34" charset="0"/>
                <a:ea typeface="Lato" panose="020F0502020204030203" pitchFamily="34" charset="0"/>
                <a:cs typeface="Lato" panose="020F0502020204030203" pitchFamily="34" charset="0"/>
              </a:rPr>
              <a:t>Flexible space</a:t>
            </a:r>
          </a:p>
          <a:p>
            <a:pPr marL="914400" lvl="1" indent="-457200">
              <a:spcBef>
                <a:spcPts val="1200"/>
              </a:spcBef>
              <a:buFont typeface="+mj-lt"/>
              <a:buAutoNum type="alphaLcPeriod"/>
            </a:pPr>
            <a:r>
              <a:rPr lang="en-US" dirty="0">
                <a:latin typeface="Lato" panose="020F0502020204030203" pitchFamily="34" charset="0"/>
                <a:ea typeface="Lato" panose="020F0502020204030203" pitchFamily="34" charset="0"/>
                <a:cs typeface="Lato" panose="020F0502020204030203" pitchFamily="34" charset="0"/>
              </a:rPr>
              <a:t>Multi-generational options</a:t>
            </a:r>
          </a:p>
          <a:p>
            <a:pPr marL="914400" lvl="1" indent="-457200">
              <a:spcBef>
                <a:spcPts val="1200"/>
              </a:spcBef>
              <a:buFont typeface="+mj-lt"/>
              <a:buAutoNum type="alphaLcPeriod"/>
            </a:pPr>
            <a:r>
              <a:rPr lang="en-US" dirty="0">
                <a:latin typeface="Lato" panose="020F0502020204030203" pitchFamily="34" charset="0"/>
                <a:ea typeface="Lato" panose="020F0502020204030203" pitchFamily="34" charset="0"/>
                <a:cs typeface="Lato" panose="020F0502020204030203" pitchFamily="34" charset="0"/>
              </a:rPr>
              <a:t>Additions, bedrooms</a:t>
            </a:r>
          </a:p>
          <a:p>
            <a:pPr marL="914400" lvl="1" indent="-457200">
              <a:spcBef>
                <a:spcPts val="1200"/>
              </a:spcBef>
              <a:buFont typeface="+mj-lt"/>
              <a:buAutoNum type="alphaLcPeriod"/>
            </a:pPr>
            <a:r>
              <a:rPr lang="en-US" dirty="0">
                <a:latin typeface="Lato" panose="020F0502020204030203" pitchFamily="34" charset="0"/>
                <a:ea typeface="Lato" panose="020F0502020204030203" pitchFamily="34" charset="0"/>
                <a:cs typeface="Lato" panose="020F0502020204030203" pitchFamily="34" charset="0"/>
              </a:rPr>
              <a:t>ADU’s – Accessory Dwelling Units</a:t>
            </a:r>
          </a:p>
          <a:p>
            <a:pPr marL="914400" lvl="1" indent="-457200">
              <a:spcBef>
                <a:spcPts val="1200"/>
              </a:spcBef>
              <a:buFont typeface="+mj-lt"/>
              <a:buAutoNum type="alphaLcPeriod"/>
            </a:pPr>
            <a:r>
              <a:rPr lang="en-US" dirty="0">
                <a:latin typeface="Lato" panose="020F0502020204030203" pitchFamily="34" charset="0"/>
                <a:ea typeface="Lato" panose="020F0502020204030203" pitchFamily="34" charset="0"/>
                <a:cs typeface="Lato" panose="020F0502020204030203" pitchFamily="34" charset="0"/>
              </a:rPr>
              <a:t>Storage</a:t>
            </a:r>
          </a:p>
          <a:p>
            <a:pPr marL="914400" lvl="1" indent="-457200">
              <a:spcBef>
                <a:spcPts val="1200"/>
              </a:spcBef>
              <a:buFont typeface="+mj-lt"/>
              <a:buAutoNum type="alphaLcPeriod"/>
            </a:pPr>
            <a:r>
              <a:rPr lang="en-US" dirty="0">
                <a:latin typeface="Lato" panose="020F0502020204030203" pitchFamily="34" charset="0"/>
                <a:ea typeface="Lato" panose="020F0502020204030203" pitchFamily="34" charset="0"/>
                <a:cs typeface="Lato" panose="020F0502020204030203" pitchFamily="34" charset="0"/>
              </a:rPr>
              <a:t>Universal design</a:t>
            </a:r>
          </a:p>
        </p:txBody>
      </p:sp>
    </p:spTree>
    <p:extLst>
      <p:ext uri="{BB962C8B-B14F-4D97-AF65-F5344CB8AC3E}">
        <p14:creationId xmlns:p14="http://schemas.microsoft.com/office/powerpoint/2010/main" val="1948680187"/>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fade">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fade">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fade">
                                      <p:cBhvr>
                                        <p:cTn id="22" dur="500"/>
                                        <p:tgtEl>
                                          <p:spTgt spid="40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099">
                                            <p:txEl>
                                              <p:pRg st="4" end="4"/>
                                            </p:txEl>
                                          </p:spTgt>
                                        </p:tgtEl>
                                        <p:attrNameLst>
                                          <p:attrName>style.visibility</p:attrName>
                                        </p:attrNameLst>
                                      </p:cBhvr>
                                      <p:to>
                                        <p:strVal val="visible"/>
                                      </p:to>
                                    </p:set>
                                    <p:animEffect transition="in" filter="fade">
                                      <p:cBhvr>
                                        <p:cTn id="27" dur="500"/>
                                        <p:tgtEl>
                                          <p:spTgt spid="40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099">
                                            <p:txEl>
                                              <p:pRg st="5" end="5"/>
                                            </p:txEl>
                                          </p:spTgt>
                                        </p:tgtEl>
                                        <p:attrNameLst>
                                          <p:attrName>style.visibility</p:attrName>
                                        </p:attrNameLst>
                                      </p:cBhvr>
                                      <p:to>
                                        <p:strVal val="visible"/>
                                      </p:to>
                                    </p:set>
                                    <p:animEffect transition="in" filter="fade">
                                      <p:cBhvr>
                                        <p:cTn id="32" dur="500"/>
                                        <p:tgtEl>
                                          <p:spTgt spid="409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099">
                                            <p:txEl>
                                              <p:pRg st="6" end="6"/>
                                            </p:txEl>
                                          </p:spTgt>
                                        </p:tgtEl>
                                        <p:attrNameLst>
                                          <p:attrName>style.visibility</p:attrName>
                                        </p:attrNameLst>
                                      </p:cBhvr>
                                      <p:to>
                                        <p:strVal val="visible"/>
                                      </p:to>
                                    </p:set>
                                    <p:animEffect transition="in" filter="fade">
                                      <p:cBhvr>
                                        <p:cTn id="37" dur="500"/>
                                        <p:tgtEl>
                                          <p:spTgt spid="4099">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099">
                                            <p:txEl>
                                              <p:pRg st="7" end="7"/>
                                            </p:txEl>
                                          </p:spTgt>
                                        </p:tgtEl>
                                        <p:attrNameLst>
                                          <p:attrName>style.visibility</p:attrName>
                                        </p:attrNameLst>
                                      </p:cBhvr>
                                      <p:to>
                                        <p:strVal val="visible"/>
                                      </p:to>
                                    </p:set>
                                    <p:animEffect transition="in" filter="fade">
                                      <p:cBhvr>
                                        <p:cTn id="42" dur="500"/>
                                        <p:tgtEl>
                                          <p:spTgt spid="409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uiExpand="1" build="p" autoUpdateAnimBg="0"/>
    </p:bld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200" b="1" i="0" u="none" strike="noStrike" cap="none" normalizeH="0" baseline="0" smtClean="0">
            <a:ln>
              <a:noFill/>
            </a:ln>
            <a:solidFill>
              <a:srgbClr val="DDDDDD"/>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200" b="1" i="0" u="none" strike="noStrike" cap="none" normalizeH="0" baseline="0" smtClean="0">
            <a:ln>
              <a:noFill/>
            </a:ln>
            <a:solidFill>
              <a:srgbClr val="DDDDDD"/>
            </a:solidFill>
            <a:effectLst/>
            <a:latin typeface="Arial" panose="020B0604020202020204" pitchFamily="34"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1412</TotalTime>
  <Words>1910</Words>
  <Application>Microsoft Office PowerPoint</Application>
  <PresentationFormat>On-screen Show (4:3)</PresentationFormat>
  <Paragraphs>326</Paragraphs>
  <Slides>34</Slides>
  <Notes>34</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Lato</vt:lpstr>
      <vt:lpstr>Times New Roman</vt:lpstr>
      <vt:lpstr>Default Design</vt:lpstr>
      <vt:lpstr>Residential Remodeling Specialist PresentationBuilder™</vt:lpstr>
      <vt:lpstr>I Can Help You as a Residential Remodeling Specialist™ </vt:lpstr>
      <vt:lpstr>I Can Help You as a Residential Remodeling Specialist™ </vt:lpstr>
      <vt:lpstr>The Remodeling Value Analysis™ (RVA)</vt:lpstr>
      <vt:lpstr>The Remodeling Value Analysis™ (RVA)</vt:lpstr>
      <vt:lpstr>The Remodeling Value Analysis™ ─ Your Investment Goals?</vt:lpstr>
      <vt:lpstr>Maximizing Your Home’s Resale Value</vt:lpstr>
      <vt:lpstr>Maximizing Your Home’s Resale Value</vt:lpstr>
      <vt:lpstr>Maximizing Your Home’s Resale Value</vt:lpstr>
      <vt:lpstr>Maximizing Your Home’s Resale Value</vt:lpstr>
      <vt:lpstr>Planning Your Home Remodeling </vt:lpstr>
      <vt:lpstr>Planning Your Home Remodeling </vt:lpstr>
      <vt:lpstr>Planning Your Home Remodeling </vt:lpstr>
      <vt:lpstr>What Kind of Contractor Do You Need?</vt:lpstr>
      <vt:lpstr>What Kind of Contractor Do You Need?</vt:lpstr>
      <vt:lpstr>Financial Options for Remodeling</vt:lpstr>
      <vt:lpstr>Financial Options for Remodeling</vt:lpstr>
      <vt:lpstr>Locating Qualified Contractors</vt:lpstr>
      <vt:lpstr>Locating Qualified Contractors</vt:lpstr>
      <vt:lpstr>Compiling Preliminary Cost Estimates</vt:lpstr>
      <vt:lpstr>Should You Manage the Project Yourself?</vt:lpstr>
      <vt:lpstr>Preparing for Your Pre-Bid Contractor Meeting</vt:lpstr>
      <vt:lpstr>Preparing for Your Pre-Bid Contractor Meeting</vt:lpstr>
      <vt:lpstr>Surviving Your Remodeling Project</vt:lpstr>
      <vt:lpstr>Surviving Your Remodeling Project</vt:lpstr>
      <vt:lpstr>Surviving Your Remodeling Project</vt:lpstr>
      <vt:lpstr>Surviving the Construction Zone</vt:lpstr>
      <vt:lpstr>Surviving the Construction Zone</vt:lpstr>
      <vt:lpstr>Surviving the Construction Zone</vt:lpstr>
      <vt:lpstr>Surviving With Contractors</vt:lpstr>
      <vt:lpstr>Fixed Price vs Cost Plus</vt:lpstr>
      <vt:lpstr>Let’s Get Your Project Started!</vt:lpstr>
      <vt:lpstr>PowerPoint Presentation</vt:lpstr>
      <vt:lpstr>Your Topic Here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Dennis Walsh</dc:creator>
  <cp:lastModifiedBy>Dennis Walsh</cp:lastModifiedBy>
  <cp:revision>105</cp:revision>
  <dcterms:created xsi:type="dcterms:W3CDTF">2000-09-04T22:16:04Z</dcterms:created>
  <dcterms:modified xsi:type="dcterms:W3CDTF">2021-04-12T17:04:44Z</dcterms:modified>
</cp:coreProperties>
</file>