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82" r:id="rId2"/>
    <p:sldId id="288" r:id="rId3"/>
    <p:sldId id="287" r:id="rId4"/>
    <p:sldId id="286" r:id="rId5"/>
    <p:sldId id="289" r:id="rId6"/>
    <p:sldId id="298" r:id="rId7"/>
    <p:sldId id="290" r:id="rId8"/>
    <p:sldId id="291" r:id="rId9"/>
    <p:sldId id="293" r:id="rId10"/>
    <p:sldId id="292" r:id="rId11"/>
    <p:sldId id="294" r:id="rId12"/>
    <p:sldId id="295" r:id="rId13"/>
    <p:sldId id="296" r:id="rId14"/>
    <p:sldId id="297" r:id="rId15"/>
    <p:sldId id="308" r:id="rId16"/>
    <p:sldId id="301" r:id="rId17"/>
    <p:sldId id="302" r:id="rId18"/>
    <p:sldId id="303" r:id="rId19"/>
    <p:sldId id="304" r:id="rId20"/>
    <p:sldId id="299" r:id="rId21"/>
    <p:sldId id="305" r:id="rId22"/>
    <p:sldId id="306" r:id="rId23"/>
    <p:sldId id="307" r:id="rId24"/>
    <p:sldId id="309" r:id="rId25"/>
    <p:sldId id="284" r:id="rId26"/>
    <p:sldId id="285" r:id="rId27"/>
    <p:sldId id="310" r:id="rId28"/>
    <p:sldId id="311" r:id="rId29"/>
    <p:sldId id="312" r:id="rId30"/>
    <p:sldId id="313" r:id="rId31"/>
    <p:sldId id="314" r:id="rId32"/>
    <p:sldId id="315" r:id="rId33"/>
    <p:sldId id="300" r:id="rId34"/>
    <p:sldId id="316" r:id="rId35"/>
  </p:sldIdLst>
  <p:sldSz cx="9144000" cy="6858000" type="screen4x3"/>
  <p:notesSz cx="6858000" cy="9144000"/>
  <p:defaultTextStyle>
    <a:defPPr>
      <a:defRPr lang="en-US"/>
    </a:defPPr>
    <a:lvl1pPr algn="l" rtl="0" fontAlgn="base">
      <a:spcBef>
        <a:spcPct val="0"/>
      </a:spcBef>
      <a:spcAft>
        <a:spcPct val="0"/>
      </a:spcAft>
      <a:defRPr sz="2400" i="1"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sz="2400" i="1"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i="1"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i="1"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i="1" kern="1200">
        <a:solidFill>
          <a:schemeClr val="tx1"/>
        </a:solidFill>
        <a:latin typeface="Times New Roman" panose="02020603050405020304" pitchFamily="18" charset="0"/>
        <a:ea typeface="+mn-ea"/>
        <a:cs typeface="+mn-cs"/>
      </a:defRPr>
    </a:lvl5pPr>
    <a:lvl6pPr marL="2286000" algn="l" defTabSz="914400" rtl="0" eaLnBrk="1" latinLnBrk="0" hangingPunct="1">
      <a:defRPr sz="2400" i="1" kern="1200">
        <a:solidFill>
          <a:schemeClr val="tx1"/>
        </a:solidFill>
        <a:latin typeface="Times New Roman" panose="02020603050405020304" pitchFamily="18" charset="0"/>
        <a:ea typeface="+mn-ea"/>
        <a:cs typeface="+mn-cs"/>
      </a:defRPr>
    </a:lvl6pPr>
    <a:lvl7pPr marL="2743200" algn="l" defTabSz="914400" rtl="0" eaLnBrk="1" latinLnBrk="0" hangingPunct="1">
      <a:defRPr sz="2400" i="1" kern="1200">
        <a:solidFill>
          <a:schemeClr val="tx1"/>
        </a:solidFill>
        <a:latin typeface="Times New Roman" panose="02020603050405020304" pitchFamily="18" charset="0"/>
        <a:ea typeface="+mn-ea"/>
        <a:cs typeface="+mn-cs"/>
      </a:defRPr>
    </a:lvl7pPr>
    <a:lvl8pPr marL="3200400" algn="l" defTabSz="914400" rtl="0" eaLnBrk="1" latinLnBrk="0" hangingPunct="1">
      <a:defRPr sz="2400" i="1" kern="1200">
        <a:solidFill>
          <a:schemeClr val="tx1"/>
        </a:solidFill>
        <a:latin typeface="Times New Roman" panose="02020603050405020304" pitchFamily="18" charset="0"/>
        <a:ea typeface="+mn-ea"/>
        <a:cs typeface="+mn-cs"/>
      </a:defRPr>
    </a:lvl8pPr>
    <a:lvl9pPr marL="3657600" algn="l" defTabSz="914400" rtl="0" eaLnBrk="1" latinLnBrk="0" hangingPunct="1">
      <a:defRPr sz="2400" i="1"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99"/>
    <a:srgbClr val="0000CC"/>
    <a:srgbClr val="0033CC"/>
    <a:srgbClr val="DDDDDD"/>
    <a:srgbClr val="FFCC00"/>
    <a:srgbClr val="FFFFFF"/>
    <a:srgbClr val="FFFFCC"/>
    <a:srgbClr val="FDF0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A99A4A-8A3D-4ACD-8C80-D5CF1C306BB3}" v="1" dt="2025-01-28T23:54:35.4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78" autoAdjust="0"/>
    <p:restoredTop sz="93824" autoAdjust="0"/>
  </p:normalViewPr>
  <p:slideViewPr>
    <p:cSldViewPr>
      <p:cViewPr varScale="1">
        <p:scale>
          <a:sx n="83" d="100"/>
          <a:sy n="83" d="100"/>
        </p:scale>
        <p:origin x="1584" y="2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nnis Walsh" userId="c754e0dc97598b53" providerId="LiveId" clId="{75CFF2FA-56F1-4635-8CAC-9B39F8472194}"/>
    <pc:docChg chg="undo custSel modSld modMainMaster">
      <pc:chgData name="Dennis Walsh" userId="c754e0dc97598b53" providerId="LiveId" clId="{75CFF2FA-56F1-4635-8CAC-9B39F8472194}" dt="2021-04-08T03:30:27.687" v="70"/>
      <pc:docMkLst>
        <pc:docMk/>
      </pc:docMkLst>
      <pc:sldChg chg="modSp mod">
        <pc:chgData name="Dennis Walsh" userId="c754e0dc97598b53" providerId="LiveId" clId="{75CFF2FA-56F1-4635-8CAC-9B39F8472194}" dt="2021-04-08T03:27:02.978" v="35"/>
        <pc:sldMkLst>
          <pc:docMk/>
          <pc:sldMk cId="0" sldId="282"/>
        </pc:sldMkLst>
      </pc:sldChg>
      <pc:sldChg chg="modSp mod">
        <pc:chgData name="Dennis Walsh" userId="c754e0dc97598b53" providerId="LiveId" clId="{75CFF2FA-56F1-4635-8CAC-9B39F8472194}" dt="2021-04-08T03:29:28.016" v="61"/>
        <pc:sldMkLst>
          <pc:docMk/>
          <pc:sldMk cId="1792051603" sldId="284"/>
        </pc:sldMkLst>
      </pc:sldChg>
      <pc:sldChg chg="modSp mod">
        <pc:chgData name="Dennis Walsh" userId="c754e0dc97598b53" providerId="LiveId" clId="{75CFF2FA-56F1-4635-8CAC-9B39F8472194}" dt="2021-04-08T03:29:33.054" v="62"/>
        <pc:sldMkLst>
          <pc:docMk/>
          <pc:sldMk cId="1381536511" sldId="285"/>
        </pc:sldMkLst>
      </pc:sldChg>
      <pc:sldChg chg="modSp mod">
        <pc:chgData name="Dennis Walsh" userId="c754e0dc97598b53" providerId="LiveId" clId="{75CFF2FA-56F1-4635-8CAC-9B39F8472194}" dt="2021-04-08T03:27:24.952" v="38"/>
        <pc:sldMkLst>
          <pc:docMk/>
          <pc:sldMk cId="2194283713" sldId="286"/>
        </pc:sldMkLst>
      </pc:sldChg>
      <pc:sldChg chg="modSp mod">
        <pc:chgData name="Dennis Walsh" userId="c754e0dc97598b53" providerId="LiveId" clId="{75CFF2FA-56F1-4635-8CAC-9B39F8472194}" dt="2021-04-08T03:27:17.155" v="37"/>
        <pc:sldMkLst>
          <pc:docMk/>
          <pc:sldMk cId="2820969684" sldId="287"/>
        </pc:sldMkLst>
      </pc:sldChg>
      <pc:sldChg chg="modSp mod">
        <pc:chgData name="Dennis Walsh" userId="c754e0dc97598b53" providerId="LiveId" clId="{75CFF2FA-56F1-4635-8CAC-9B39F8472194}" dt="2021-04-08T03:27:10.224" v="36"/>
        <pc:sldMkLst>
          <pc:docMk/>
          <pc:sldMk cId="3122782474" sldId="288"/>
        </pc:sldMkLst>
      </pc:sldChg>
      <pc:sldChg chg="modSp mod">
        <pc:chgData name="Dennis Walsh" userId="c754e0dc97598b53" providerId="LiveId" clId="{75CFF2FA-56F1-4635-8CAC-9B39F8472194}" dt="2021-04-08T03:27:29.858" v="39"/>
        <pc:sldMkLst>
          <pc:docMk/>
          <pc:sldMk cId="1434754855" sldId="289"/>
        </pc:sldMkLst>
      </pc:sldChg>
      <pc:sldChg chg="modSp mod">
        <pc:chgData name="Dennis Walsh" userId="c754e0dc97598b53" providerId="LiveId" clId="{75CFF2FA-56F1-4635-8CAC-9B39F8472194}" dt="2021-04-08T03:27:41.726" v="41"/>
        <pc:sldMkLst>
          <pc:docMk/>
          <pc:sldMk cId="2437546004" sldId="290"/>
        </pc:sldMkLst>
      </pc:sldChg>
      <pc:sldChg chg="modSp mod">
        <pc:chgData name="Dennis Walsh" userId="c754e0dc97598b53" providerId="LiveId" clId="{75CFF2FA-56F1-4635-8CAC-9B39F8472194}" dt="2021-04-08T03:27:47.645" v="42"/>
        <pc:sldMkLst>
          <pc:docMk/>
          <pc:sldMk cId="2302037347" sldId="291"/>
        </pc:sldMkLst>
      </pc:sldChg>
      <pc:sldChg chg="modSp mod">
        <pc:chgData name="Dennis Walsh" userId="c754e0dc97598b53" providerId="LiveId" clId="{75CFF2FA-56F1-4635-8CAC-9B39F8472194}" dt="2021-04-08T03:27:59.542" v="44"/>
        <pc:sldMkLst>
          <pc:docMk/>
          <pc:sldMk cId="1081440190" sldId="292"/>
        </pc:sldMkLst>
      </pc:sldChg>
      <pc:sldChg chg="modSp mod">
        <pc:chgData name="Dennis Walsh" userId="c754e0dc97598b53" providerId="LiveId" clId="{75CFF2FA-56F1-4635-8CAC-9B39F8472194}" dt="2021-04-08T03:27:53.405" v="43"/>
        <pc:sldMkLst>
          <pc:docMk/>
          <pc:sldMk cId="1948680187" sldId="293"/>
        </pc:sldMkLst>
      </pc:sldChg>
      <pc:sldChg chg="modSp mod">
        <pc:chgData name="Dennis Walsh" userId="c754e0dc97598b53" providerId="LiveId" clId="{75CFF2FA-56F1-4635-8CAC-9B39F8472194}" dt="2021-04-08T03:28:04.201" v="45"/>
        <pc:sldMkLst>
          <pc:docMk/>
          <pc:sldMk cId="92092709" sldId="294"/>
        </pc:sldMkLst>
      </pc:sldChg>
      <pc:sldChg chg="modSp mod">
        <pc:chgData name="Dennis Walsh" userId="c754e0dc97598b53" providerId="LiveId" clId="{75CFF2FA-56F1-4635-8CAC-9B39F8472194}" dt="2021-04-08T03:28:10.246" v="46"/>
        <pc:sldMkLst>
          <pc:docMk/>
          <pc:sldMk cId="3507826941" sldId="295"/>
        </pc:sldMkLst>
      </pc:sldChg>
      <pc:sldChg chg="modSp mod">
        <pc:chgData name="Dennis Walsh" userId="c754e0dc97598b53" providerId="LiveId" clId="{75CFF2FA-56F1-4635-8CAC-9B39F8472194}" dt="2021-04-08T03:28:16.153" v="47"/>
        <pc:sldMkLst>
          <pc:docMk/>
          <pc:sldMk cId="749486078" sldId="296"/>
        </pc:sldMkLst>
      </pc:sldChg>
      <pc:sldChg chg="modSp mod">
        <pc:chgData name="Dennis Walsh" userId="c754e0dc97598b53" providerId="LiveId" clId="{75CFF2FA-56F1-4635-8CAC-9B39F8472194}" dt="2021-04-08T03:28:21.277" v="48"/>
        <pc:sldMkLst>
          <pc:docMk/>
          <pc:sldMk cId="2567949344" sldId="297"/>
        </pc:sldMkLst>
      </pc:sldChg>
      <pc:sldChg chg="modSp mod">
        <pc:chgData name="Dennis Walsh" userId="c754e0dc97598b53" providerId="LiveId" clId="{75CFF2FA-56F1-4635-8CAC-9B39F8472194}" dt="2021-04-08T03:27:35.310" v="40"/>
        <pc:sldMkLst>
          <pc:docMk/>
          <pc:sldMk cId="374745901" sldId="298"/>
        </pc:sldMkLst>
      </pc:sldChg>
      <pc:sldChg chg="modSp mod">
        <pc:chgData name="Dennis Walsh" userId="c754e0dc97598b53" providerId="LiveId" clId="{75CFF2FA-56F1-4635-8CAC-9B39F8472194}" dt="2021-04-08T03:28:54.423" v="54"/>
        <pc:sldMkLst>
          <pc:docMk/>
          <pc:sldMk cId="3766073765" sldId="299"/>
        </pc:sldMkLst>
      </pc:sldChg>
      <pc:sldChg chg="modSp mod">
        <pc:chgData name="Dennis Walsh" userId="c754e0dc97598b53" providerId="LiveId" clId="{75CFF2FA-56F1-4635-8CAC-9B39F8472194}" dt="2021-04-08T03:30:23.142" v="69"/>
        <pc:sldMkLst>
          <pc:docMk/>
          <pc:sldMk cId="4050967263" sldId="300"/>
        </pc:sldMkLst>
      </pc:sldChg>
      <pc:sldChg chg="modSp mod">
        <pc:chgData name="Dennis Walsh" userId="c754e0dc97598b53" providerId="LiveId" clId="{75CFF2FA-56F1-4635-8CAC-9B39F8472194}" dt="2021-04-08T03:28:32.700" v="50"/>
        <pc:sldMkLst>
          <pc:docMk/>
          <pc:sldMk cId="2930981248" sldId="301"/>
        </pc:sldMkLst>
      </pc:sldChg>
      <pc:sldChg chg="modSp mod">
        <pc:chgData name="Dennis Walsh" userId="c754e0dc97598b53" providerId="LiveId" clId="{75CFF2FA-56F1-4635-8CAC-9B39F8472194}" dt="2021-04-08T03:28:39.169" v="51"/>
        <pc:sldMkLst>
          <pc:docMk/>
          <pc:sldMk cId="3281311498" sldId="302"/>
        </pc:sldMkLst>
      </pc:sldChg>
      <pc:sldChg chg="modSp mod">
        <pc:chgData name="Dennis Walsh" userId="c754e0dc97598b53" providerId="LiveId" clId="{75CFF2FA-56F1-4635-8CAC-9B39F8472194}" dt="2021-04-08T03:28:44.704" v="52"/>
        <pc:sldMkLst>
          <pc:docMk/>
          <pc:sldMk cId="3367301028" sldId="303"/>
        </pc:sldMkLst>
      </pc:sldChg>
      <pc:sldChg chg="modSp mod">
        <pc:chgData name="Dennis Walsh" userId="c754e0dc97598b53" providerId="LiveId" clId="{75CFF2FA-56F1-4635-8CAC-9B39F8472194}" dt="2021-04-08T03:28:49.170" v="53"/>
        <pc:sldMkLst>
          <pc:docMk/>
          <pc:sldMk cId="3393599566" sldId="304"/>
        </pc:sldMkLst>
      </pc:sldChg>
      <pc:sldChg chg="modSp mod">
        <pc:chgData name="Dennis Walsh" userId="c754e0dc97598b53" providerId="LiveId" clId="{75CFF2FA-56F1-4635-8CAC-9B39F8472194}" dt="2021-04-08T03:29:00.233" v="55"/>
        <pc:sldMkLst>
          <pc:docMk/>
          <pc:sldMk cId="2378513541" sldId="305"/>
        </pc:sldMkLst>
      </pc:sldChg>
      <pc:sldChg chg="modSp mod">
        <pc:chgData name="Dennis Walsh" userId="c754e0dc97598b53" providerId="LiveId" clId="{75CFF2FA-56F1-4635-8CAC-9B39F8472194}" dt="2021-04-08T03:29:06.138" v="56"/>
        <pc:sldMkLst>
          <pc:docMk/>
          <pc:sldMk cId="2927110491" sldId="306"/>
        </pc:sldMkLst>
      </pc:sldChg>
      <pc:sldChg chg="modSp mod">
        <pc:chgData name="Dennis Walsh" userId="c754e0dc97598b53" providerId="LiveId" clId="{75CFF2FA-56F1-4635-8CAC-9B39F8472194}" dt="2021-04-08T03:29:14.118" v="57"/>
        <pc:sldMkLst>
          <pc:docMk/>
          <pc:sldMk cId="1322055354" sldId="307"/>
        </pc:sldMkLst>
      </pc:sldChg>
      <pc:sldChg chg="modSp mod">
        <pc:chgData name="Dennis Walsh" userId="c754e0dc97598b53" providerId="LiveId" clId="{75CFF2FA-56F1-4635-8CAC-9B39F8472194}" dt="2021-04-08T03:28:27.811" v="49"/>
        <pc:sldMkLst>
          <pc:docMk/>
          <pc:sldMk cId="2109468455" sldId="308"/>
        </pc:sldMkLst>
      </pc:sldChg>
      <pc:sldChg chg="modSp mod">
        <pc:chgData name="Dennis Walsh" userId="c754e0dc97598b53" providerId="LiveId" clId="{75CFF2FA-56F1-4635-8CAC-9B39F8472194}" dt="2021-04-08T03:29:23.223" v="60"/>
        <pc:sldMkLst>
          <pc:docMk/>
          <pc:sldMk cId="1665358677" sldId="309"/>
        </pc:sldMkLst>
      </pc:sldChg>
      <pc:sldChg chg="modSp mod">
        <pc:chgData name="Dennis Walsh" userId="c754e0dc97598b53" providerId="LiveId" clId="{75CFF2FA-56F1-4635-8CAC-9B39F8472194}" dt="2021-04-08T03:29:37.798" v="63"/>
        <pc:sldMkLst>
          <pc:docMk/>
          <pc:sldMk cId="3388566253" sldId="310"/>
        </pc:sldMkLst>
      </pc:sldChg>
      <pc:sldChg chg="modSp mod">
        <pc:chgData name="Dennis Walsh" userId="c754e0dc97598b53" providerId="LiveId" clId="{75CFF2FA-56F1-4635-8CAC-9B39F8472194}" dt="2021-04-08T03:29:42.068" v="64"/>
        <pc:sldMkLst>
          <pc:docMk/>
          <pc:sldMk cId="2037045109" sldId="311"/>
        </pc:sldMkLst>
      </pc:sldChg>
      <pc:sldChg chg="modSp mod">
        <pc:chgData name="Dennis Walsh" userId="c754e0dc97598b53" providerId="LiveId" clId="{75CFF2FA-56F1-4635-8CAC-9B39F8472194}" dt="2021-04-08T03:29:46.847" v="65"/>
        <pc:sldMkLst>
          <pc:docMk/>
          <pc:sldMk cId="834827860" sldId="312"/>
        </pc:sldMkLst>
      </pc:sldChg>
      <pc:sldChg chg="modSp mod">
        <pc:chgData name="Dennis Walsh" userId="c754e0dc97598b53" providerId="LiveId" clId="{75CFF2FA-56F1-4635-8CAC-9B39F8472194}" dt="2021-04-08T03:30:08.705" v="66"/>
        <pc:sldMkLst>
          <pc:docMk/>
          <pc:sldMk cId="1693136752" sldId="313"/>
        </pc:sldMkLst>
      </pc:sldChg>
      <pc:sldChg chg="modSp mod">
        <pc:chgData name="Dennis Walsh" userId="c754e0dc97598b53" providerId="LiveId" clId="{75CFF2FA-56F1-4635-8CAC-9B39F8472194}" dt="2021-04-08T03:30:13.735" v="67"/>
        <pc:sldMkLst>
          <pc:docMk/>
          <pc:sldMk cId="4004792898" sldId="314"/>
        </pc:sldMkLst>
      </pc:sldChg>
      <pc:sldChg chg="modSp mod">
        <pc:chgData name="Dennis Walsh" userId="c754e0dc97598b53" providerId="LiveId" clId="{75CFF2FA-56F1-4635-8CAC-9B39F8472194}" dt="2021-04-08T03:30:18.330" v="68"/>
        <pc:sldMkLst>
          <pc:docMk/>
          <pc:sldMk cId="138338435" sldId="315"/>
        </pc:sldMkLst>
      </pc:sldChg>
      <pc:sldChg chg="modSp mod">
        <pc:chgData name="Dennis Walsh" userId="c754e0dc97598b53" providerId="LiveId" clId="{75CFF2FA-56F1-4635-8CAC-9B39F8472194}" dt="2021-04-08T03:30:27.687" v="70"/>
        <pc:sldMkLst>
          <pc:docMk/>
          <pc:sldMk cId="1232462967" sldId="316"/>
        </pc:sldMkLst>
      </pc:sldChg>
      <pc:sldMasterChg chg="addSp delSp modSp mod modSldLayout">
        <pc:chgData name="Dennis Walsh" userId="c754e0dc97598b53" providerId="LiveId" clId="{75CFF2FA-56F1-4635-8CAC-9B39F8472194}" dt="2021-04-08T03:26:38.856" v="34" actId="478"/>
        <pc:sldMasterMkLst>
          <pc:docMk/>
          <pc:sldMasterMk cId="0" sldId="2147483648"/>
        </pc:sldMasterMkLst>
        <pc:sldLayoutChg chg="modSp mod">
          <pc:chgData name="Dennis Walsh" userId="c754e0dc97598b53" providerId="LiveId" clId="{75CFF2FA-56F1-4635-8CAC-9B39F8472194}" dt="2021-04-08T03:25:12.635" v="19"/>
          <pc:sldLayoutMkLst>
            <pc:docMk/>
            <pc:sldMasterMk cId="0" sldId="2147483648"/>
            <pc:sldLayoutMk cId="4013728390" sldId="2147483649"/>
          </pc:sldLayoutMkLst>
        </pc:sldLayoutChg>
        <pc:sldLayoutChg chg="modSp mod">
          <pc:chgData name="Dennis Walsh" userId="c754e0dc97598b53" providerId="LiveId" clId="{75CFF2FA-56F1-4635-8CAC-9B39F8472194}" dt="2021-04-08T03:25:28.616" v="21"/>
          <pc:sldLayoutMkLst>
            <pc:docMk/>
            <pc:sldMasterMk cId="0" sldId="2147483648"/>
            <pc:sldLayoutMk cId="558926057" sldId="2147483650"/>
          </pc:sldLayoutMkLst>
        </pc:sldLayoutChg>
        <pc:sldLayoutChg chg="modSp mod">
          <pc:chgData name="Dennis Walsh" userId="c754e0dc97598b53" providerId="LiveId" clId="{75CFF2FA-56F1-4635-8CAC-9B39F8472194}" dt="2021-04-08T03:25:36.071" v="22"/>
          <pc:sldLayoutMkLst>
            <pc:docMk/>
            <pc:sldMasterMk cId="0" sldId="2147483648"/>
            <pc:sldLayoutMk cId="3799456231" sldId="2147483651"/>
          </pc:sldLayoutMkLst>
        </pc:sldLayoutChg>
        <pc:sldLayoutChg chg="modSp mod">
          <pc:chgData name="Dennis Walsh" userId="c754e0dc97598b53" providerId="LiveId" clId="{75CFF2FA-56F1-4635-8CAC-9B39F8472194}" dt="2021-04-08T03:25:41.995" v="23"/>
          <pc:sldLayoutMkLst>
            <pc:docMk/>
            <pc:sldMasterMk cId="0" sldId="2147483648"/>
            <pc:sldLayoutMk cId="2852511009" sldId="2147483652"/>
          </pc:sldLayoutMkLst>
        </pc:sldLayoutChg>
        <pc:sldLayoutChg chg="modSp mod">
          <pc:chgData name="Dennis Walsh" userId="c754e0dc97598b53" providerId="LiveId" clId="{75CFF2FA-56F1-4635-8CAC-9B39F8472194}" dt="2021-04-08T03:25:54.835" v="27"/>
          <pc:sldLayoutMkLst>
            <pc:docMk/>
            <pc:sldMasterMk cId="0" sldId="2147483648"/>
            <pc:sldLayoutMk cId="624308554" sldId="2147483653"/>
          </pc:sldLayoutMkLst>
        </pc:sldLayoutChg>
        <pc:sldLayoutChg chg="modSp mod">
          <pc:chgData name="Dennis Walsh" userId="c754e0dc97598b53" providerId="LiveId" clId="{75CFF2FA-56F1-4635-8CAC-9B39F8472194}" dt="2021-04-08T03:25:59.467" v="28"/>
          <pc:sldLayoutMkLst>
            <pc:docMk/>
            <pc:sldMasterMk cId="0" sldId="2147483648"/>
            <pc:sldLayoutMk cId="2118874601" sldId="2147483654"/>
          </pc:sldLayoutMkLst>
        </pc:sldLayoutChg>
        <pc:sldLayoutChg chg="modSp mod">
          <pc:chgData name="Dennis Walsh" userId="c754e0dc97598b53" providerId="LiveId" clId="{75CFF2FA-56F1-4635-8CAC-9B39F8472194}" dt="2021-04-08T03:26:09.435" v="29"/>
          <pc:sldLayoutMkLst>
            <pc:docMk/>
            <pc:sldMasterMk cId="0" sldId="2147483648"/>
            <pc:sldLayoutMk cId="443729347" sldId="2147483655"/>
          </pc:sldLayoutMkLst>
        </pc:sldLayoutChg>
        <pc:sldLayoutChg chg="modSp mod">
          <pc:chgData name="Dennis Walsh" userId="c754e0dc97598b53" providerId="LiveId" clId="{75CFF2FA-56F1-4635-8CAC-9B39F8472194}" dt="2021-04-08T03:26:17.921" v="30"/>
          <pc:sldLayoutMkLst>
            <pc:docMk/>
            <pc:sldMasterMk cId="0" sldId="2147483648"/>
            <pc:sldLayoutMk cId="1152220300" sldId="2147483656"/>
          </pc:sldLayoutMkLst>
        </pc:sldLayoutChg>
        <pc:sldLayoutChg chg="modSp mod">
          <pc:chgData name="Dennis Walsh" userId="c754e0dc97598b53" providerId="LiveId" clId="{75CFF2FA-56F1-4635-8CAC-9B39F8472194}" dt="2021-04-08T03:26:24.219" v="31"/>
          <pc:sldLayoutMkLst>
            <pc:docMk/>
            <pc:sldMasterMk cId="0" sldId="2147483648"/>
            <pc:sldLayoutMk cId="1614465420" sldId="2147483657"/>
          </pc:sldLayoutMkLst>
        </pc:sldLayoutChg>
        <pc:sldLayoutChg chg="modSp mod">
          <pc:chgData name="Dennis Walsh" userId="c754e0dc97598b53" providerId="LiveId" clId="{75CFF2FA-56F1-4635-8CAC-9B39F8472194}" dt="2021-04-08T03:26:29.515" v="32"/>
          <pc:sldLayoutMkLst>
            <pc:docMk/>
            <pc:sldMasterMk cId="0" sldId="2147483648"/>
            <pc:sldLayoutMk cId="1053756035" sldId="2147483658"/>
          </pc:sldLayoutMkLst>
        </pc:sldLayoutChg>
        <pc:sldLayoutChg chg="delSp modSp mod">
          <pc:chgData name="Dennis Walsh" userId="c754e0dc97598b53" providerId="LiveId" clId="{75CFF2FA-56F1-4635-8CAC-9B39F8472194}" dt="2021-04-08T03:26:38.856" v="34" actId="478"/>
          <pc:sldLayoutMkLst>
            <pc:docMk/>
            <pc:sldMasterMk cId="0" sldId="2147483648"/>
            <pc:sldLayoutMk cId="3184938900" sldId="2147483659"/>
          </pc:sldLayoutMkLst>
        </pc:sldLayoutChg>
      </pc:sldMasterChg>
    </pc:docChg>
  </pc:docChgLst>
  <pc:docChgLst>
    <pc:chgData name="Dennis Walsh" userId="c754e0dc97598b53" providerId="LiveId" clId="{7D70407D-57C6-4A14-8D8A-B00009B9D600}"/>
    <pc:docChg chg="modMainMaster">
      <pc:chgData name="Dennis Walsh" userId="c754e0dc97598b53" providerId="LiveId" clId="{7D70407D-57C6-4A14-8D8A-B00009B9D600}" dt="2021-04-12T17:26:30.846" v="19" actId="14100"/>
      <pc:docMkLst>
        <pc:docMk/>
      </pc:docMkLst>
      <pc:sldMasterChg chg="modSp">
        <pc:chgData name="Dennis Walsh" userId="c754e0dc97598b53" providerId="LiveId" clId="{7D70407D-57C6-4A14-8D8A-B00009B9D600}" dt="2021-04-12T17:26:30.846" v="19" actId="14100"/>
        <pc:sldMasterMkLst>
          <pc:docMk/>
          <pc:sldMasterMk cId="0" sldId="2147483648"/>
        </pc:sldMasterMkLst>
      </pc:sldMasterChg>
    </pc:docChg>
  </pc:docChgLst>
  <pc:docChgLst>
    <pc:chgData name="Dennis Walsh" userId="c754e0dc97598b53" providerId="LiveId" clId="{502FB05D-4D11-4DD4-8162-5A8D30C2F347}"/>
    <pc:docChg chg="undo custSel addSld delSld modSld modMainMaster">
      <pc:chgData name="Dennis Walsh" userId="c754e0dc97598b53" providerId="LiveId" clId="{502FB05D-4D11-4DD4-8162-5A8D30C2F347}" dt="2021-04-08T00:43:27.137" v="655"/>
      <pc:docMkLst>
        <pc:docMk/>
      </pc:docMkLst>
      <pc:sldChg chg="del">
        <pc:chgData name="Dennis Walsh" userId="c754e0dc97598b53" providerId="LiveId" clId="{502FB05D-4D11-4DD4-8162-5A8D30C2F347}" dt="2021-02-28T23:29:19.454" v="161" actId="47"/>
        <pc:sldMkLst>
          <pc:docMk/>
          <pc:sldMk cId="0" sldId="256"/>
        </pc:sldMkLst>
      </pc:sldChg>
      <pc:sldChg chg="del">
        <pc:chgData name="Dennis Walsh" userId="c754e0dc97598b53" providerId="LiveId" clId="{502FB05D-4D11-4DD4-8162-5A8D30C2F347}" dt="2021-02-28T23:29:19.454" v="161" actId="47"/>
        <pc:sldMkLst>
          <pc:docMk/>
          <pc:sldMk cId="0" sldId="257"/>
        </pc:sldMkLst>
      </pc:sldChg>
      <pc:sldChg chg="del">
        <pc:chgData name="Dennis Walsh" userId="c754e0dc97598b53" providerId="LiveId" clId="{502FB05D-4D11-4DD4-8162-5A8D30C2F347}" dt="2021-02-28T23:29:19.454" v="161" actId="47"/>
        <pc:sldMkLst>
          <pc:docMk/>
          <pc:sldMk cId="0" sldId="258"/>
        </pc:sldMkLst>
      </pc:sldChg>
      <pc:sldChg chg="del">
        <pc:chgData name="Dennis Walsh" userId="c754e0dc97598b53" providerId="LiveId" clId="{502FB05D-4D11-4DD4-8162-5A8D30C2F347}" dt="2021-02-28T23:29:19.454" v="161" actId="47"/>
        <pc:sldMkLst>
          <pc:docMk/>
          <pc:sldMk cId="0" sldId="259"/>
        </pc:sldMkLst>
      </pc:sldChg>
      <pc:sldChg chg="del">
        <pc:chgData name="Dennis Walsh" userId="c754e0dc97598b53" providerId="LiveId" clId="{502FB05D-4D11-4DD4-8162-5A8D30C2F347}" dt="2021-02-28T23:29:19.454" v="161" actId="47"/>
        <pc:sldMkLst>
          <pc:docMk/>
          <pc:sldMk cId="0" sldId="260"/>
        </pc:sldMkLst>
      </pc:sldChg>
      <pc:sldChg chg="del">
        <pc:chgData name="Dennis Walsh" userId="c754e0dc97598b53" providerId="LiveId" clId="{502FB05D-4D11-4DD4-8162-5A8D30C2F347}" dt="2021-02-28T23:29:19.454" v="161" actId="47"/>
        <pc:sldMkLst>
          <pc:docMk/>
          <pc:sldMk cId="0" sldId="261"/>
        </pc:sldMkLst>
      </pc:sldChg>
      <pc:sldChg chg="del">
        <pc:chgData name="Dennis Walsh" userId="c754e0dc97598b53" providerId="LiveId" clId="{502FB05D-4D11-4DD4-8162-5A8D30C2F347}" dt="2021-02-28T23:29:19.454" v="161" actId="47"/>
        <pc:sldMkLst>
          <pc:docMk/>
          <pc:sldMk cId="0" sldId="262"/>
        </pc:sldMkLst>
      </pc:sldChg>
      <pc:sldChg chg="del">
        <pc:chgData name="Dennis Walsh" userId="c754e0dc97598b53" providerId="LiveId" clId="{502FB05D-4D11-4DD4-8162-5A8D30C2F347}" dt="2021-02-28T23:29:19.454" v="161" actId="47"/>
        <pc:sldMkLst>
          <pc:docMk/>
          <pc:sldMk cId="0" sldId="263"/>
        </pc:sldMkLst>
      </pc:sldChg>
      <pc:sldChg chg="del">
        <pc:chgData name="Dennis Walsh" userId="c754e0dc97598b53" providerId="LiveId" clId="{502FB05D-4D11-4DD4-8162-5A8D30C2F347}" dt="2021-02-28T23:29:19.454" v="161" actId="47"/>
        <pc:sldMkLst>
          <pc:docMk/>
          <pc:sldMk cId="0" sldId="264"/>
        </pc:sldMkLst>
      </pc:sldChg>
      <pc:sldChg chg="del">
        <pc:chgData name="Dennis Walsh" userId="c754e0dc97598b53" providerId="LiveId" clId="{502FB05D-4D11-4DD4-8162-5A8D30C2F347}" dt="2021-02-28T23:29:19.454" v="161" actId="47"/>
        <pc:sldMkLst>
          <pc:docMk/>
          <pc:sldMk cId="0" sldId="265"/>
        </pc:sldMkLst>
      </pc:sldChg>
      <pc:sldChg chg="del">
        <pc:chgData name="Dennis Walsh" userId="c754e0dc97598b53" providerId="LiveId" clId="{502FB05D-4D11-4DD4-8162-5A8D30C2F347}" dt="2021-02-28T23:29:19.454" v="161" actId="47"/>
        <pc:sldMkLst>
          <pc:docMk/>
          <pc:sldMk cId="0" sldId="266"/>
        </pc:sldMkLst>
      </pc:sldChg>
      <pc:sldChg chg="del">
        <pc:chgData name="Dennis Walsh" userId="c754e0dc97598b53" providerId="LiveId" clId="{502FB05D-4D11-4DD4-8162-5A8D30C2F347}" dt="2021-02-28T23:29:19.454" v="161" actId="47"/>
        <pc:sldMkLst>
          <pc:docMk/>
          <pc:sldMk cId="0" sldId="267"/>
        </pc:sldMkLst>
      </pc:sldChg>
      <pc:sldChg chg="del">
        <pc:chgData name="Dennis Walsh" userId="c754e0dc97598b53" providerId="LiveId" clId="{502FB05D-4D11-4DD4-8162-5A8D30C2F347}" dt="2021-02-28T23:29:19.454" v="161" actId="47"/>
        <pc:sldMkLst>
          <pc:docMk/>
          <pc:sldMk cId="0" sldId="268"/>
        </pc:sldMkLst>
      </pc:sldChg>
      <pc:sldChg chg="del">
        <pc:chgData name="Dennis Walsh" userId="c754e0dc97598b53" providerId="LiveId" clId="{502FB05D-4D11-4DD4-8162-5A8D30C2F347}" dt="2021-02-28T23:29:19.454" v="161" actId="47"/>
        <pc:sldMkLst>
          <pc:docMk/>
          <pc:sldMk cId="0" sldId="269"/>
        </pc:sldMkLst>
      </pc:sldChg>
      <pc:sldChg chg="del">
        <pc:chgData name="Dennis Walsh" userId="c754e0dc97598b53" providerId="LiveId" clId="{502FB05D-4D11-4DD4-8162-5A8D30C2F347}" dt="2021-02-28T23:29:19.454" v="161" actId="47"/>
        <pc:sldMkLst>
          <pc:docMk/>
          <pc:sldMk cId="0" sldId="270"/>
        </pc:sldMkLst>
      </pc:sldChg>
      <pc:sldChg chg="modSp add del">
        <pc:chgData name="Dennis Walsh" userId="c754e0dc97598b53" providerId="LiveId" clId="{502FB05D-4D11-4DD4-8162-5A8D30C2F347}" dt="2021-02-28T23:30:18.989" v="166" actId="47"/>
        <pc:sldMkLst>
          <pc:docMk/>
          <pc:sldMk cId="0" sldId="271"/>
        </pc:sldMkLst>
      </pc:sldChg>
      <pc:sldChg chg="del">
        <pc:chgData name="Dennis Walsh" userId="c754e0dc97598b53" providerId="LiveId" clId="{502FB05D-4D11-4DD4-8162-5A8D30C2F347}" dt="2021-02-28T23:29:19.454" v="161" actId="47"/>
        <pc:sldMkLst>
          <pc:docMk/>
          <pc:sldMk cId="0" sldId="272"/>
        </pc:sldMkLst>
      </pc:sldChg>
      <pc:sldChg chg="del">
        <pc:chgData name="Dennis Walsh" userId="c754e0dc97598b53" providerId="LiveId" clId="{502FB05D-4D11-4DD4-8162-5A8D30C2F347}" dt="2021-02-28T23:29:19.454" v="161" actId="47"/>
        <pc:sldMkLst>
          <pc:docMk/>
          <pc:sldMk cId="0" sldId="273"/>
        </pc:sldMkLst>
      </pc:sldChg>
      <pc:sldChg chg="del">
        <pc:chgData name="Dennis Walsh" userId="c754e0dc97598b53" providerId="LiveId" clId="{502FB05D-4D11-4DD4-8162-5A8D30C2F347}" dt="2021-02-28T23:29:19.454" v="161" actId="47"/>
        <pc:sldMkLst>
          <pc:docMk/>
          <pc:sldMk cId="0" sldId="274"/>
        </pc:sldMkLst>
      </pc:sldChg>
      <pc:sldChg chg="del">
        <pc:chgData name="Dennis Walsh" userId="c754e0dc97598b53" providerId="LiveId" clId="{502FB05D-4D11-4DD4-8162-5A8D30C2F347}" dt="2021-02-28T23:29:19.454" v="161" actId="47"/>
        <pc:sldMkLst>
          <pc:docMk/>
          <pc:sldMk cId="0" sldId="275"/>
        </pc:sldMkLst>
      </pc:sldChg>
      <pc:sldChg chg="del">
        <pc:chgData name="Dennis Walsh" userId="c754e0dc97598b53" providerId="LiveId" clId="{502FB05D-4D11-4DD4-8162-5A8D30C2F347}" dt="2021-02-28T23:29:19.454" v="161" actId="47"/>
        <pc:sldMkLst>
          <pc:docMk/>
          <pc:sldMk cId="0" sldId="276"/>
        </pc:sldMkLst>
      </pc:sldChg>
      <pc:sldChg chg="del">
        <pc:chgData name="Dennis Walsh" userId="c754e0dc97598b53" providerId="LiveId" clId="{502FB05D-4D11-4DD4-8162-5A8D30C2F347}" dt="2021-02-28T23:29:19.454" v="161" actId="47"/>
        <pc:sldMkLst>
          <pc:docMk/>
          <pc:sldMk cId="0" sldId="277"/>
        </pc:sldMkLst>
      </pc:sldChg>
      <pc:sldChg chg="del">
        <pc:chgData name="Dennis Walsh" userId="c754e0dc97598b53" providerId="LiveId" clId="{502FB05D-4D11-4DD4-8162-5A8D30C2F347}" dt="2021-02-28T23:29:19.454" v="161" actId="47"/>
        <pc:sldMkLst>
          <pc:docMk/>
          <pc:sldMk cId="0" sldId="278"/>
        </pc:sldMkLst>
      </pc:sldChg>
      <pc:sldChg chg="del">
        <pc:chgData name="Dennis Walsh" userId="c754e0dc97598b53" providerId="LiveId" clId="{502FB05D-4D11-4DD4-8162-5A8D30C2F347}" dt="2021-02-28T23:29:19.454" v="161" actId="47"/>
        <pc:sldMkLst>
          <pc:docMk/>
          <pc:sldMk cId="0" sldId="279"/>
        </pc:sldMkLst>
      </pc:sldChg>
      <pc:sldChg chg="del">
        <pc:chgData name="Dennis Walsh" userId="c754e0dc97598b53" providerId="LiveId" clId="{502FB05D-4D11-4DD4-8162-5A8D30C2F347}" dt="2021-02-28T23:29:19.454" v="161" actId="47"/>
        <pc:sldMkLst>
          <pc:docMk/>
          <pc:sldMk cId="0" sldId="280"/>
        </pc:sldMkLst>
      </pc:sldChg>
      <pc:sldChg chg="del">
        <pc:chgData name="Dennis Walsh" userId="c754e0dc97598b53" providerId="LiveId" clId="{502FB05D-4D11-4DD4-8162-5A8D30C2F347}" dt="2021-02-28T23:29:19.454" v="161" actId="47"/>
        <pc:sldMkLst>
          <pc:docMk/>
          <pc:sldMk cId="0" sldId="281"/>
        </pc:sldMkLst>
      </pc:sldChg>
      <pc:sldChg chg="modSp add">
        <pc:chgData name="Dennis Walsh" userId="c754e0dc97598b53" providerId="LiveId" clId="{502FB05D-4D11-4DD4-8162-5A8D30C2F347}" dt="2021-02-28T23:20:42.691" v="53" actId="14100"/>
        <pc:sldMkLst>
          <pc:docMk/>
          <pc:sldMk cId="0" sldId="282"/>
        </pc:sldMkLst>
      </pc:sldChg>
      <pc:sldChg chg="delSp modSp add modTransition modAnim">
        <pc:chgData name="Dennis Walsh" userId="c754e0dc97598b53" providerId="LiveId" clId="{502FB05D-4D11-4DD4-8162-5A8D30C2F347}" dt="2021-03-01T00:05:52.253" v="448"/>
        <pc:sldMkLst>
          <pc:docMk/>
          <pc:sldMk cId="1792051603" sldId="284"/>
        </pc:sldMkLst>
      </pc:sldChg>
      <pc:sldChg chg="delSp modSp add modTransition modAnim">
        <pc:chgData name="Dennis Walsh" userId="c754e0dc97598b53" providerId="LiveId" clId="{502FB05D-4D11-4DD4-8162-5A8D30C2F347}" dt="2021-03-01T00:06:02.457" v="450"/>
        <pc:sldMkLst>
          <pc:docMk/>
          <pc:sldMk cId="1381536511" sldId="285"/>
        </pc:sldMkLst>
      </pc:sldChg>
      <pc:sldChg chg="addSp delSp modSp add mod modTransition modAnim">
        <pc:chgData name="Dennis Walsh" userId="c754e0dc97598b53" providerId="LiveId" clId="{502FB05D-4D11-4DD4-8162-5A8D30C2F347}" dt="2021-03-04T03:44:58.670" v="597" actId="18131"/>
        <pc:sldMkLst>
          <pc:docMk/>
          <pc:sldMk cId="2194283713" sldId="286"/>
        </pc:sldMkLst>
      </pc:sldChg>
      <pc:sldChg chg="addSp delSp modSp add mod modTransition modAnim">
        <pc:chgData name="Dennis Walsh" userId="c754e0dc97598b53" providerId="LiveId" clId="{502FB05D-4D11-4DD4-8162-5A8D30C2F347}" dt="2021-04-08T00:43:27.137" v="655"/>
        <pc:sldMkLst>
          <pc:docMk/>
          <pc:sldMk cId="2820969684" sldId="287"/>
        </pc:sldMkLst>
      </pc:sldChg>
      <pc:sldChg chg="addSp delSp modSp add mod modTransition modAnim">
        <pc:chgData name="Dennis Walsh" userId="c754e0dc97598b53" providerId="LiveId" clId="{502FB05D-4D11-4DD4-8162-5A8D30C2F347}" dt="2021-03-04T03:41:37.399" v="553"/>
        <pc:sldMkLst>
          <pc:docMk/>
          <pc:sldMk cId="3122782474" sldId="288"/>
        </pc:sldMkLst>
      </pc:sldChg>
      <pc:sldChg chg="delSp modSp add modTransition modAnim">
        <pc:chgData name="Dennis Walsh" userId="c754e0dc97598b53" providerId="LiveId" clId="{502FB05D-4D11-4DD4-8162-5A8D30C2F347}" dt="2021-02-28T23:50:13.891" v="337"/>
        <pc:sldMkLst>
          <pc:docMk/>
          <pc:sldMk cId="1434754855" sldId="289"/>
        </pc:sldMkLst>
      </pc:sldChg>
      <pc:sldChg chg="addSp delSp modSp add mod modTransition modAnim">
        <pc:chgData name="Dennis Walsh" userId="c754e0dc97598b53" providerId="LiveId" clId="{502FB05D-4D11-4DD4-8162-5A8D30C2F347}" dt="2021-03-04T03:48:09.820" v="636" actId="18131"/>
        <pc:sldMkLst>
          <pc:docMk/>
          <pc:sldMk cId="2437546004" sldId="290"/>
        </pc:sldMkLst>
      </pc:sldChg>
      <pc:sldChg chg="delSp modSp add modTransition modAnim">
        <pc:chgData name="Dennis Walsh" userId="c754e0dc97598b53" providerId="LiveId" clId="{502FB05D-4D11-4DD4-8162-5A8D30C2F347}" dt="2021-02-28T23:52:12.984" v="353"/>
        <pc:sldMkLst>
          <pc:docMk/>
          <pc:sldMk cId="2302037347" sldId="291"/>
        </pc:sldMkLst>
      </pc:sldChg>
      <pc:sldChg chg="delSp modSp add modTransition modAnim">
        <pc:chgData name="Dennis Walsh" userId="c754e0dc97598b53" providerId="LiveId" clId="{502FB05D-4D11-4DD4-8162-5A8D30C2F347}" dt="2021-02-28T23:53:18.982" v="364"/>
        <pc:sldMkLst>
          <pc:docMk/>
          <pc:sldMk cId="1081440190" sldId="292"/>
        </pc:sldMkLst>
      </pc:sldChg>
      <pc:sldChg chg="delSp modSp add modTransition modAnim">
        <pc:chgData name="Dennis Walsh" userId="c754e0dc97598b53" providerId="LiveId" clId="{502FB05D-4D11-4DD4-8162-5A8D30C2F347}" dt="2021-02-28T23:53:03.698" v="362"/>
        <pc:sldMkLst>
          <pc:docMk/>
          <pc:sldMk cId="1948680187" sldId="293"/>
        </pc:sldMkLst>
      </pc:sldChg>
      <pc:sldChg chg="delSp modSp add modTransition modAnim">
        <pc:chgData name="Dennis Walsh" userId="c754e0dc97598b53" providerId="LiveId" clId="{502FB05D-4D11-4DD4-8162-5A8D30C2F347}" dt="2021-04-08T00:42:26.307" v="649"/>
        <pc:sldMkLst>
          <pc:docMk/>
          <pc:sldMk cId="92092709" sldId="294"/>
        </pc:sldMkLst>
      </pc:sldChg>
      <pc:sldChg chg="delSp modSp add modTransition modAnim">
        <pc:chgData name="Dennis Walsh" userId="c754e0dc97598b53" providerId="LiveId" clId="{502FB05D-4D11-4DD4-8162-5A8D30C2F347}" dt="2021-03-01T00:10:57.457" v="501"/>
        <pc:sldMkLst>
          <pc:docMk/>
          <pc:sldMk cId="3507826941" sldId="295"/>
        </pc:sldMkLst>
      </pc:sldChg>
      <pc:sldChg chg="delSp modSp add modTransition modAnim">
        <pc:chgData name="Dennis Walsh" userId="c754e0dc97598b53" providerId="LiveId" clId="{502FB05D-4D11-4DD4-8162-5A8D30C2F347}" dt="2021-02-28T23:58:56.192" v="386"/>
        <pc:sldMkLst>
          <pc:docMk/>
          <pc:sldMk cId="749486078" sldId="296"/>
        </pc:sldMkLst>
      </pc:sldChg>
      <pc:sldChg chg="delSp modSp add modTransition modAnim">
        <pc:chgData name="Dennis Walsh" userId="c754e0dc97598b53" providerId="LiveId" clId="{502FB05D-4D11-4DD4-8162-5A8D30C2F347}" dt="2021-03-01T00:00:09.932" v="403"/>
        <pc:sldMkLst>
          <pc:docMk/>
          <pc:sldMk cId="2567949344" sldId="297"/>
        </pc:sldMkLst>
      </pc:sldChg>
      <pc:sldChg chg="delSp modSp add modTransition modAnim">
        <pc:chgData name="Dennis Walsh" userId="c754e0dc97598b53" providerId="LiveId" clId="{502FB05D-4D11-4DD4-8162-5A8D30C2F347}" dt="2021-02-28T23:50:40.284" v="339"/>
        <pc:sldMkLst>
          <pc:docMk/>
          <pc:sldMk cId="374745901" sldId="298"/>
        </pc:sldMkLst>
      </pc:sldChg>
      <pc:sldChg chg="delSp modSp add modTransition modAnim">
        <pc:chgData name="Dennis Walsh" userId="c754e0dc97598b53" providerId="LiveId" clId="{502FB05D-4D11-4DD4-8162-5A8D30C2F347}" dt="2021-03-01T00:03:41.652" v="427"/>
        <pc:sldMkLst>
          <pc:docMk/>
          <pc:sldMk cId="3766073765" sldId="299"/>
        </pc:sldMkLst>
      </pc:sldChg>
      <pc:sldChg chg="delSp add modTransition modAnim">
        <pc:chgData name="Dennis Walsh" userId="c754e0dc97598b53" providerId="LiveId" clId="{502FB05D-4D11-4DD4-8162-5A8D30C2F347}" dt="2021-02-28T23:43:49.211" v="329"/>
        <pc:sldMkLst>
          <pc:docMk/>
          <pc:sldMk cId="4050967263" sldId="300"/>
        </pc:sldMkLst>
      </pc:sldChg>
      <pc:sldChg chg="delSp modSp add modTransition modAnim">
        <pc:chgData name="Dennis Walsh" userId="c754e0dc97598b53" providerId="LiveId" clId="{502FB05D-4D11-4DD4-8162-5A8D30C2F347}" dt="2021-03-01T00:01:08.438" v="406"/>
        <pc:sldMkLst>
          <pc:docMk/>
          <pc:sldMk cId="2930981248" sldId="301"/>
        </pc:sldMkLst>
      </pc:sldChg>
      <pc:sldChg chg="delSp modSp add modTransition modAnim">
        <pc:chgData name="Dennis Walsh" userId="c754e0dc97598b53" providerId="LiveId" clId="{502FB05D-4D11-4DD4-8162-5A8D30C2F347}" dt="2021-03-01T00:01:30.189" v="408"/>
        <pc:sldMkLst>
          <pc:docMk/>
          <pc:sldMk cId="3281311498" sldId="302"/>
        </pc:sldMkLst>
      </pc:sldChg>
      <pc:sldChg chg="delSp modSp add modTransition modAnim">
        <pc:chgData name="Dennis Walsh" userId="c754e0dc97598b53" providerId="LiveId" clId="{502FB05D-4D11-4DD4-8162-5A8D30C2F347}" dt="2021-03-01T00:01:38.644" v="410"/>
        <pc:sldMkLst>
          <pc:docMk/>
          <pc:sldMk cId="3367301028" sldId="303"/>
        </pc:sldMkLst>
      </pc:sldChg>
      <pc:sldChg chg="delSp modSp add modTransition modAnim">
        <pc:chgData name="Dennis Walsh" userId="c754e0dc97598b53" providerId="LiveId" clId="{502FB05D-4D11-4DD4-8162-5A8D30C2F347}" dt="2021-02-28T23:48:59.307" v="332"/>
        <pc:sldMkLst>
          <pc:docMk/>
          <pc:sldMk cId="3393599566" sldId="304"/>
        </pc:sldMkLst>
      </pc:sldChg>
      <pc:sldChg chg="delSp modSp add modTransition modAnim">
        <pc:chgData name="Dennis Walsh" userId="c754e0dc97598b53" providerId="LiveId" clId="{502FB05D-4D11-4DD4-8162-5A8D30C2F347}" dt="2021-03-01T00:04:09.301" v="430"/>
        <pc:sldMkLst>
          <pc:docMk/>
          <pc:sldMk cId="2378513541" sldId="305"/>
        </pc:sldMkLst>
      </pc:sldChg>
      <pc:sldChg chg="delSp modSp add modTransition modAnim">
        <pc:chgData name="Dennis Walsh" userId="c754e0dc97598b53" providerId="LiveId" clId="{502FB05D-4D11-4DD4-8162-5A8D30C2F347}" dt="2021-03-01T00:04:54.478" v="439"/>
        <pc:sldMkLst>
          <pc:docMk/>
          <pc:sldMk cId="2927110491" sldId="306"/>
        </pc:sldMkLst>
      </pc:sldChg>
      <pc:sldChg chg="delSp modSp add modTransition modAnim">
        <pc:chgData name="Dennis Walsh" userId="c754e0dc97598b53" providerId="LiveId" clId="{502FB05D-4D11-4DD4-8162-5A8D30C2F347}" dt="2021-03-01T00:05:30.318" v="444"/>
        <pc:sldMkLst>
          <pc:docMk/>
          <pc:sldMk cId="1322055354" sldId="307"/>
        </pc:sldMkLst>
      </pc:sldChg>
      <pc:sldChg chg="delSp modSp add modTransition modAnim">
        <pc:chgData name="Dennis Walsh" userId="c754e0dc97598b53" providerId="LiveId" clId="{502FB05D-4D11-4DD4-8162-5A8D30C2F347}" dt="2021-04-08T00:42:37.786" v="651"/>
        <pc:sldMkLst>
          <pc:docMk/>
          <pc:sldMk cId="2109468455" sldId="308"/>
        </pc:sldMkLst>
      </pc:sldChg>
      <pc:sldChg chg="delSp modSp add modTransition modAnim">
        <pc:chgData name="Dennis Walsh" userId="c754e0dc97598b53" providerId="LiveId" clId="{502FB05D-4D11-4DD4-8162-5A8D30C2F347}" dt="2021-03-01T00:05:43.679" v="446"/>
        <pc:sldMkLst>
          <pc:docMk/>
          <pc:sldMk cId="1665358677" sldId="309"/>
        </pc:sldMkLst>
      </pc:sldChg>
      <pc:sldChg chg="delSp modSp add modTransition modAnim">
        <pc:chgData name="Dennis Walsh" userId="c754e0dc97598b53" providerId="LiveId" clId="{502FB05D-4D11-4DD4-8162-5A8D30C2F347}" dt="2021-03-01T00:06:13.476" v="452"/>
        <pc:sldMkLst>
          <pc:docMk/>
          <pc:sldMk cId="3388566253" sldId="310"/>
        </pc:sldMkLst>
      </pc:sldChg>
      <pc:sldChg chg="delSp modSp add modTransition modAnim">
        <pc:chgData name="Dennis Walsh" userId="c754e0dc97598b53" providerId="LiveId" clId="{502FB05D-4D11-4DD4-8162-5A8D30C2F347}" dt="2021-04-08T00:42:52.489" v="652"/>
        <pc:sldMkLst>
          <pc:docMk/>
          <pc:sldMk cId="2037045109" sldId="311"/>
        </pc:sldMkLst>
      </pc:sldChg>
      <pc:sldChg chg="delSp modSp add modTransition modAnim">
        <pc:chgData name="Dennis Walsh" userId="c754e0dc97598b53" providerId="LiveId" clId="{502FB05D-4D11-4DD4-8162-5A8D30C2F347}" dt="2021-03-01T00:06:33.693" v="456"/>
        <pc:sldMkLst>
          <pc:docMk/>
          <pc:sldMk cId="834827860" sldId="312"/>
        </pc:sldMkLst>
      </pc:sldChg>
      <pc:sldChg chg="delSp modSp add modTransition modAnim">
        <pc:chgData name="Dennis Walsh" userId="c754e0dc97598b53" providerId="LiveId" clId="{502FB05D-4D11-4DD4-8162-5A8D30C2F347}" dt="2021-03-01T00:06:45.929" v="458"/>
        <pc:sldMkLst>
          <pc:docMk/>
          <pc:sldMk cId="1693136752" sldId="313"/>
        </pc:sldMkLst>
      </pc:sldChg>
      <pc:sldChg chg="delSp modSp add modTransition modAnim">
        <pc:chgData name="Dennis Walsh" userId="c754e0dc97598b53" providerId="LiveId" clId="{502FB05D-4D11-4DD4-8162-5A8D30C2F347}" dt="2021-03-01T00:12:37.035" v="504"/>
        <pc:sldMkLst>
          <pc:docMk/>
          <pc:sldMk cId="4004792898" sldId="314"/>
        </pc:sldMkLst>
      </pc:sldChg>
      <pc:sldChg chg="delSp modSp add modTransition modAnim">
        <pc:chgData name="Dennis Walsh" userId="c754e0dc97598b53" providerId="LiveId" clId="{502FB05D-4D11-4DD4-8162-5A8D30C2F347}" dt="2021-04-08T00:43:16.826" v="654"/>
        <pc:sldMkLst>
          <pc:docMk/>
          <pc:sldMk cId="138338435" sldId="315"/>
        </pc:sldMkLst>
      </pc:sldChg>
      <pc:sldChg chg="delSp modSp add modTransition modAnim">
        <pc:chgData name="Dennis Walsh" userId="c754e0dc97598b53" providerId="LiveId" clId="{502FB05D-4D11-4DD4-8162-5A8D30C2F347}" dt="2021-02-28T23:43:53.911" v="330"/>
        <pc:sldMkLst>
          <pc:docMk/>
          <pc:sldMk cId="1232462967" sldId="316"/>
        </pc:sldMkLst>
      </pc:sldChg>
      <pc:sldMasterChg chg="modSldLayout">
        <pc:chgData name="Dennis Walsh" userId="c754e0dc97598b53" providerId="LiveId" clId="{502FB05D-4D11-4DD4-8162-5A8D30C2F347}" dt="2021-02-28T23:20:18.758" v="50"/>
        <pc:sldMasterMkLst>
          <pc:docMk/>
          <pc:sldMasterMk cId="0" sldId="2147483648"/>
        </pc:sldMasterMkLst>
        <pc:sldLayoutChg chg="addSp delSp modSp">
          <pc:chgData name="Dennis Walsh" userId="c754e0dc97598b53" providerId="LiveId" clId="{502FB05D-4D11-4DD4-8162-5A8D30C2F347}" dt="2021-02-28T23:19:42.102" v="40" actId="1036"/>
          <pc:sldLayoutMkLst>
            <pc:docMk/>
            <pc:sldMasterMk cId="0" sldId="2147483648"/>
            <pc:sldLayoutMk cId="4013728390" sldId="2147483649"/>
          </pc:sldLayoutMkLst>
        </pc:sldLayoutChg>
        <pc:sldLayoutChg chg="addSp modSp">
          <pc:chgData name="Dennis Walsh" userId="c754e0dc97598b53" providerId="LiveId" clId="{502FB05D-4D11-4DD4-8162-5A8D30C2F347}" dt="2021-02-28T23:19:52.447" v="41"/>
          <pc:sldLayoutMkLst>
            <pc:docMk/>
            <pc:sldMasterMk cId="0" sldId="2147483648"/>
            <pc:sldLayoutMk cId="558926057" sldId="2147483650"/>
          </pc:sldLayoutMkLst>
        </pc:sldLayoutChg>
        <pc:sldLayoutChg chg="addSp modSp">
          <pc:chgData name="Dennis Walsh" userId="c754e0dc97598b53" providerId="LiveId" clId="{502FB05D-4D11-4DD4-8162-5A8D30C2F347}" dt="2021-02-28T23:19:55.295" v="42"/>
          <pc:sldLayoutMkLst>
            <pc:docMk/>
            <pc:sldMasterMk cId="0" sldId="2147483648"/>
            <pc:sldLayoutMk cId="3799456231" sldId="2147483651"/>
          </pc:sldLayoutMkLst>
        </pc:sldLayoutChg>
        <pc:sldLayoutChg chg="addSp modSp">
          <pc:chgData name="Dennis Walsh" userId="c754e0dc97598b53" providerId="LiveId" clId="{502FB05D-4D11-4DD4-8162-5A8D30C2F347}" dt="2021-02-28T23:19:59.101" v="43"/>
          <pc:sldLayoutMkLst>
            <pc:docMk/>
            <pc:sldMasterMk cId="0" sldId="2147483648"/>
            <pc:sldLayoutMk cId="2852511009" sldId="2147483652"/>
          </pc:sldLayoutMkLst>
        </pc:sldLayoutChg>
        <pc:sldLayoutChg chg="addSp modSp">
          <pc:chgData name="Dennis Walsh" userId="c754e0dc97598b53" providerId="LiveId" clId="{502FB05D-4D11-4DD4-8162-5A8D30C2F347}" dt="2021-02-28T23:20:01.227" v="44"/>
          <pc:sldLayoutMkLst>
            <pc:docMk/>
            <pc:sldMasterMk cId="0" sldId="2147483648"/>
            <pc:sldLayoutMk cId="624308554" sldId="2147483653"/>
          </pc:sldLayoutMkLst>
        </pc:sldLayoutChg>
        <pc:sldLayoutChg chg="addSp modSp">
          <pc:chgData name="Dennis Walsh" userId="c754e0dc97598b53" providerId="LiveId" clId="{502FB05D-4D11-4DD4-8162-5A8D30C2F347}" dt="2021-02-28T23:20:03.916" v="45"/>
          <pc:sldLayoutMkLst>
            <pc:docMk/>
            <pc:sldMasterMk cId="0" sldId="2147483648"/>
            <pc:sldLayoutMk cId="2118874601" sldId="2147483654"/>
          </pc:sldLayoutMkLst>
        </pc:sldLayoutChg>
        <pc:sldLayoutChg chg="addSp modSp">
          <pc:chgData name="Dennis Walsh" userId="c754e0dc97598b53" providerId="LiveId" clId="{502FB05D-4D11-4DD4-8162-5A8D30C2F347}" dt="2021-02-28T23:20:07.749" v="46"/>
          <pc:sldLayoutMkLst>
            <pc:docMk/>
            <pc:sldMasterMk cId="0" sldId="2147483648"/>
            <pc:sldLayoutMk cId="443729347" sldId="2147483655"/>
          </pc:sldLayoutMkLst>
        </pc:sldLayoutChg>
        <pc:sldLayoutChg chg="addSp modSp">
          <pc:chgData name="Dennis Walsh" userId="c754e0dc97598b53" providerId="LiveId" clId="{502FB05D-4D11-4DD4-8162-5A8D30C2F347}" dt="2021-02-28T23:20:10.664" v="47"/>
          <pc:sldLayoutMkLst>
            <pc:docMk/>
            <pc:sldMasterMk cId="0" sldId="2147483648"/>
            <pc:sldLayoutMk cId="1152220300" sldId="2147483656"/>
          </pc:sldLayoutMkLst>
        </pc:sldLayoutChg>
        <pc:sldLayoutChg chg="addSp modSp">
          <pc:chgData name="Dennis Walsh" userId="c754e0dc97598b53" providerId="LiveId" clId="{502FB05D-4D11-4DD4-8162-5A8D30C2F347}" dt="2021-02-28T23:20:13.230" v="48"/>
          <pc:sldLayoutMkLst>
            <pc:docMk/>
            <pc:sldMasterMk cId="0" sldId="2147483648"/>
            <pc:sldLayoutMk cId="1614465420" sldId="2147483657"/>
          </pc:sldLayoutMkLst>
        </pc:sldLayoutChg>
        <pc:sldLayoutChg chg="addSp modSp">
          <pc:chgData name="Dennis Walsh" userId="c754e0dc97598b53" providerId="LiveId" clId="{502FB05D-4D11-4DD4-8162-5A8D30C2F347}" dt="2021-02-28T23:20:15.917" v="49"/>
          <pc:sldLayoutMkLst>
            <pc:docMk/>
            <pc:sldMasterMk cId="0" sldId="2147483648"/>
            <pc:sldLayoutMk cId="1053756035" sldId="2147483658"/>
          </pc:sldLayoutMkLst>
        </pc:sldLayoutChg>
        <pc:sldLayoutChg chg="addSp modSp">
          <pc:chgData name="Dennis Walsh" userId="c754e0dc97598b53" providerId="LiveId" clId="{502FB05D-4D11-4DD4-8162-5A8D30C2F347}" dt="2021-02-28T23:20:18.758" v="50"/>
          <pc:sldLayoutMkLst>
            <pc:docMk/>
            <pc:sldMasterMk cId="0" sldId="2147483648"/>
            <pc:sldLayoutMk cId="3184938900" sldId="214748365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2662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266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662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663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2663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5C88CDC5-BED8-4223-A939-C6857C00F3F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631015-7F31-48F1-A558-6A6BFCB18452}" type="slidenum">
              <a:rPr lang="en-US" altLang="en-US"/>
              <a:pPr/>
              <a:t>1</a:t>
            </a:fld>
            <a:endParaRPr lang="en-US" altLang="en-US"/>
          </a:p>
        </p:txBody>
      </p:sp>
      <p:sp>
        <p:nvSpPr>
          <p:cNvPr id="2048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048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a:p>
            <a:r>
              <a:rPr lang="en-US" altLang="en-US" b="1" u="sng" dirty="0"/>
              <a:t>THIS SLIDE HAS BEEN HIDDEN FROM YOUR PRESENTATION. </a:t>
            </a:r>
          </a:p>
          <a:p>
            <a:r>
              <a:rPr lang="en-US" altLang="en-US" b="1" i="1" dirty="0"/>
              <a:t>Be sure to double-check that this slide does not appear as the first slide when you run your presentation.</a:t>
            </a:r>
          </a:p>
          <a:p>
            <a:endParaRPr lang="en-US" altLang="en-US" b="1" i="1" dirty="0"/>
          </a:p>
          <a:p>
            <a:r>
              <a:rPr lang="en-US" altLang="en-US" b="1" u="sng" dirty="0"/>
              <a:t>If the slide is not hidden, do the following:</a:t>
            </a:r>
          </a:p>
          <a:p>
            <a:r>
              <a:rPr lang="en-US" altLang="en-US" b="1" dirty="0"/>
              <a:t>On the SLIDE SHOW menu, click HIDE SLIDE.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10</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250801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11</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062774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549011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232653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497747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15</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834487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16</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192979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17</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170682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18</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853507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19</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r>
              <a:rPr lang="en-US" altLang="en-US" b="1"/>
              <a:t>Building Your Dream Home – </a:t>
            </a:r>
            <a:r>
              <a:rPr lang="en-US" altLang="en-US"/>
              <a:t>This slide is designed to support a discussion of the benefits of purchasing a new home instead of an existing or “used” one. This discussion provides an excellent opportunity for you to explore your prospects’ motivations and to begin to determine their level of interest.</a:t>
            </a:r>
            <a:endParaRPr lang="en-US" altLang="en-US" b="1"/>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Designed For Your Lifestyle</a:t>
            </a:r>
            <a:endParaRPr lang="en-US" altLang="en-US">
              <a:cs typeface="Times New Roman" panose="02020603050405020304" pitchFamily="18" charset="0"/>
            </a:endParaRPr>
          </a:p>
          <a:p>
            <a:r>
              <a:rPr lang="en-US" altLang="en-US">
                <a:cs typeface="Times New Roman" panose="02020603050405020304" pitchFamily="18" charset="0"/>
              </a:rPr>
              <a:t>“One of the greatest benefits of a brand new home is that your builder can customize floor plans and other features to meet your specific lifestyle needs. Convenient storage can be designed for camping or sports equipment. Work areas can be created to allow you to enjoy your favorite hobbies. The home site can be designed to make the most of your outdoor areas for gardening, children's play or entertaining. The more your home is designed to meet your lifestyle, the greater return you will enjoy on your investment.”</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Brand New – Decorated to Your Tastes</a:t>
            </a:r>
            <a:endParaRPr lang="en-US" altLang="en-US">
              <a:cs typeface="Times New Roman" panose="02020603050405020304" pitchFamily="18" charset="0"/>
            </a:endParaRPr>
          </a:p>
          <a:p>
            <a:r>
              <a:rPr lang="en-US" altLang="en-US">
                <a:cs typeface="Times New Roman" panose="02020603050405020304" pitchFamily="18" charset="0"/>
              </a:rPr>
              <a:t>“For many homeowners it’s very exciting to start fresh with a home that's brand new from top to bottom. Rather than compromising with colors, patterns and materials that are out date or incompatible with your tastes and preferences, you can make your own selections throughout. Your new home becomes a better reflection of your personal sense of style.”</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Latest Technology</a:t>
            </a:r>
            <a:endParaRPr lang="en-US" altLang="en-US">
              <a:cs typeface="Times New Roman" panose="02020603050405020304" pitchFamily="18" charset="0"/>
            </a:endParaRPr>
          </a:p>
          <a:p>
            <a:r>
              <a:rPr lang="en-US" altLang="en-US">
                <a:cs typeface="Times New Roman" panose="02020603050405020304" pitchFamily="18" charset="0"/>
              </a:rPr>
              <a:t>“A new home also features the latest in construction materials, methods and equipment. Technological advancements in the many products and systems of the home have made great strides in recent years, offering greater control, efficiency, comfort and security.”</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High Energy Efficiency</a:t>
            </a:r>
          </a:p>
          <a:p>
            <a:r>
              <a:rPr lang="en-US" altLang="en-US">
                <a:cs typeface="Times New Roman" panose="02020603050405020304" pitchFamily="18" charset="0"/>
              </a:rPr>
              <a:t>“Higher quality insulation materials reduce energy loss while higher efficiency heating and cooling equipment reduce monthly utility costs and offer greater comfort.”</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Lower Maintenance</a:t>
            </a:r>
          </a:p>
          <a:p>
            <a:r>
              <a:rPr lang="en-US" altLang="en-US">
                <a:cs typeface="Times New Roman" panose="02020603050405020304" pitchFamily="18" charset="0"/>
              </a:rPr>
              <a:t>“Modern materials such as roofing and siding offer longer life and little or no maintenance compared to materials found in older homes. Lower costs and less maintenance translate into higher overall home value and more enjoyable day to day living.”</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New home warranties</a:t>
            </a:r>
            <a:endParaRPr lang="en-US" altLang="en-US">
              <a:cs typeface="Times New Roman" panose="02020603050405020304" pitchFamily="18" charset="0"/>
            </a:endParaRPr>
          </a:p>
          <a:p>
            <a:r>
              <a:rPr lang="en-US" altLang="en-US">
                <a:cs typeface="Times New Roman" panose="02020603050405020304" pitchFamily="18" charset="0"/>
              </a:rPr>
              <a:t>“Another important benefit of a new home is found in the warranty coverage provided on the home by your builder as well as the many manufacturers of products and equipment throughout the house. These warranties offer security and peace of mind usually not found when purchasing an older home.”</a:t>
            </a:r>
            <a:r>
              <a:rPr lang="en-US" altLang="en-US"/>
              <a:t> </a:t>
            </a:r>
          </a:p>
          <a:p>
            <a:endParaRPr lang="en-US" altLang="en-US"/>
          </a:p>
        </p:txBody>
      </p:sp>
    </p:spTree>
    <p:extLst>
      <p:ext uri="{BB962C8B-B14F-4D97-AF65-F5344CB8AC3E}">
        <p14:creationId xmlns:p14="http://schemas.microsoft.com/office/powerpoint/2010/main" val="1355243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3666446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20</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960830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21</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946538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5595147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9749196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60926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25</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841971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26</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9782621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27</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341285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28</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4569294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29</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559842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0292635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30</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8329719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31</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187064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2160713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749182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92486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783376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5</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236429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6</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423549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7</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624637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8</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r>
              <a:rPr lang="en-US" altLang="en-US" b="1"/>
              <a:t>Building Your Dream Home – </a:t>
            </a:r>
            <a:r>
              <a:rPr lang="en-US" altLang="en-US"/>
              <a:t>This slide is designed to support a discussion of the benefits of purchasing a new home instead of an existing or “used” one. This discussion provides an excellent opportunity for you to explore your prospects’ motivations and to begin to determine their level of interest.</a:t>
            </a:r>
            <a:endParaRPr lang="en-US" altLang="en-US" b="1"/>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Designed For Your Lifestyle</a:t>
            </a:r>
            <a:endParaRPr lang="en-US" altLang="en-US">
              <a:cs typeface="Times New Roman" panose="02020603050405020304" pitchFamily="18" charset="0"/>
            </a:endParaRPr>
          </a:p>
          <a:p>
            <a:r>
              <a:rPr lang="en-US" altLang="en-US">
                <a:cs typeface="Times New Roman" panose="02020603050405020304" pitchFamily="18" charset="0"/>
              </a:rPr>
              <a:t>“One of the greatest benefits of a brand new home is that your builder can customize floor plans and other features to meet your specific lifestyle needs. Convenient storage can be designed for camping or sports equipment. Work areas can be created to allow you to enjoy your favorite hobbies. The home site can be designed to make the most of your outdoor areas for gardening, children's play or entertaining. The more your home is designed to meet your lifestyle, the greater return you will enjoy on your investment.”</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Brand New – Decorated to Your Tastes</a:t>
            </a:r>
            <a:endParaRPr lang="en-US" altLang="en-US">
              <a:cs typeface="Times New Roman" panose="02020603050405020304" pitchFamily="18" charset="0"/>
            </a:endParaRPr>
          </a:p>
          <a:p>
            <a:r>
              <a:rPr lang="en-US" altLang="en-US">
                <a:cs typeface="Times New Roman" panose="02020603050405020304" pitchFamily="18" charset="0"/>
              </a:rPr>
              <a:t>“For many homeowners it’s very exciting to start fresh with a home that's brand new from top to bottom. Rather than compromising with colors, patterns and materials that are out date or incompatible with your tastes and preferences, you can make your own selections throughout. Your new home becomes a better reflection of your personal sense of style.”</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Latest Technology</a:t>
            </a:r>
            <a:endParaRPr lang="en-US" altLang="en-US">
              <a:cs typeface="Times New Roman" panose="02020603050405020304" pitchFamily="18" charset="0"/>
            </a:endParaRPr>
          </a:p>
          <a:p>
            <a:r>
              <a:rPr lang="en-US" altLang="en-US">
                <a:cs typeface="Times New Roman" panose="02020603050405020304" pitchFamily="18" charset="0"/>
              </a:rPr>
              <a:t>“A new home also features the latest in construction materials, methods and equipment. Technological advancements in the many products and systems of the home have made great strides in recent years, offering greater control, efficiency, comfort and security.”</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High Energy Efficiency</a:t>
            </a:r>
          </a:p>
          <a:p>
            <a:r>
              <a:rPr lang="en-US" altLang="en-US">
                <a:cs typeface="Times New Roman" panose="02020603050405020304" pitchFamily="18" charset="0"/>
              </a:rPr>
              <a:t>“Higher quality insulation materials reduce energy loss while higher efficiency heating and cooling equipment reduce monthly utility costs and offer greater comfort.”</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Lower Maintenance</a:t>
            </a:r>
          </a:p>
          <a:p>
            <a:r>
              <a:rPr lang="en-US" altLang="en-US">
                <a:cs typeface="Times New Roman" panose="02020603050405020304" pitchFamily="18" charset="0"/>
              </a:rPr>
              <a:t>“Modern materials such as roofing and siding offer longer life and little or no maintenance compared to materials found in older homes. Lower costs and less maintenance translate into higher overall home value and more enjoyable day to day living.”</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New home warranties</a:t>
            </a:r>
            <a:endParaRPr lang="en-US" altLang="en-US">
              <a:cs typeface="Times New Roman" panose="02020603050405020304" pitchFamily="18" charset="0"/>
            </a:endParaRPr>
          </a:p>
          <a:p>
            <a:r>
              <a:rPr lang="en-US" altLang="en-US">
                <a:cs typeface="Times New Roman" panose="02020603050405020304" pitchFamily="18" charset="0"/>
              </a:rPr>
              <a:t>“Another important benefit of a new home is found in the warranty coverage provided on the home by your builder as well as the many manufacturers of products and equipment throughout the house. These warranties offer security and peace of mind usually not found when purchasing an older home.”</a:t>
            </a:r>
            <a:r>
              <a:rPr lang="en-US" altLang="en-US"/>
              <a:t> </a:t>
            </a:r>
          </a:p>
          <a:p>
            <a:endParaRPr lang="en-US" altLang="en-US"/>
          </a:p>
        </p:txBody>
      </p:sp>
    </p:spTree>
    <p:extLst>
      <p:ext uri="{BB962C8B-B14F-4D97-AF65-F5344CB8AC3E}">
        <p14:creationId xmlns:p14="http://schemas.microsoft.com/office/powerpoint/2010/main" val="3066287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9</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054372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5" name="Slide Number Placeholder 4"/>
          <p:cNvSpPr>
            <a:spLocks noGrp="1"/>
          </p:cNvSpPr>
          <p:nvPr>
            <p:ph type="sldNum" sz="quarter" idx="11"/>
          </p:nvPr>
        </p:nvSpPr>
        <p:spPr/>
        <p:txBody>
          <a:bodyPr/>
          <a:lstStyle>
            <a:lvl1pPr>
              <a:defRPr/>
            </a:lvl1pPr>
          </a:lstStyle>
          <a:p>
            <a:fld id="{37283AB9-3575-4AB9-9F3C-B47A3907C56B}" type="slidenum">
              <a:rPr lang="en-US" altLang="en-US"/>
              <a:pPr/>
              <a:t>‹#›</a:t>
            </a:fld>
            <a:endParaRPr lang="en-US" altLang="en-US" dirty="0"/>
          </a:p>
        </p:txBody>
      </p:sp>
      <p:pic>
        <p:nvPicPr>
          <p:cNvPr id="6" name="Picture 3">
            <a:extLst>
              <a:ext uri="{FF2B5EF4-FFF2-40B4-BE49-F238E27FC236}">
                <a16:creationId xmlns:a16="http://schemas.microsoft.com/office/drawing/2014/main" id="{2C25533B-A60C-4EF6-A5EA-7126E9797F15}"/>
              </a:ext>
            </a:extLst>
          </p:cNvPr>
          <p:cNvPicPr>
            <a:picLocks noChangeAspect="1" noChangeArrowheads="1"/>
          </p:cNvPicPr>
          <p:nvPr userDrawn="1"/>
        </p:nvPicPr>
        <p:blipFill>
          <a:blip r:embed="rId2" cstate="hqprint">
            <a:extLst>
              <a:ext uri="{28A0092B-C50C-407E-A947-70E740481C1C}">
                <a14:useLocalDpi xmlns:a14="http://schemas.microsoft.com/office/drawing/2010/main"/>
              </a:ext>
            </a:extLst>
          </a:blip>
          <a:srcRect/>
          <a:stretch>
            <a:fillRect/>
          </a:stretch>
        </p:blipFill>
        <p:spPr bwMode="auto">
          <a:xfrm>
            <a:off x="1287460" y="6145356"/>
            <a:ext cx="855664" cy="5688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4013728390"/>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5" name="Slide Number Placeholder 4"/>
          <p:cNvSpPr>
            <a:spLocks noGrp="1"/>
          </p:cNvSpPr>
          <p:nvPr>
            <p:ph type="sldNum" sz="quarter" idx="11"/>
          </p:nvPr>
        </p:nvSpPr>
        <p:spPr/>
        <p:txBody>
          <a:bodyPr/>
          <a:lstStyle>
            <a:lvl1pPr>
              <a:defRPr/>
            </a:lvl1pPr>
          </a:lstStyle>
          <a:p>
            <a:fld id="{EBCA3944-4409-4D28-B3BF-4F76036DEB03}" type="slidenum">
              <a:rPr lang="en-US" altLang="en-US"/>
              <a:pPr/>
              <a:t>‹#›</a:t>
            </a:fld>
            <a:endParaRPr lang="en-US" altLang="en-US"/>
          </a:p>
        </p:txBody>
      </p:sp>
      <p:pic>
        <p:nvPicPr>
          <p:cNvPr id="6" name="Picture 3">
            <a:extLst>
              <a:ext uri="{FF2B5EF4-FFF2-40B4-BE49-F238E27FC236}">
                <a16:creationId xmlns:a16="http://schemas.microsoft.com/office/drawing/2014/main" id="{B8260CAF-90B8-4477-BDEE-91CBA5D70D33}"/>
              </a:ext>
            </a:extLst>
          </p:cNvPr>
          <p:cNvPicPr>
            <a:picLocks noChangeAspect="1" noChangeArrowheads="1"/>
          </p:cNvPicPr>
          <p:nvPr userDrawn="1"/>
        </p:nvPicPr>
        <p:blipFill>
          <a:blip r:embed="rId2" cstate="hqprint">
            <a:extLst>
              <a:ext uri="{28A0092B-C50C-407E-A947-70E740481C1C}">
                <a14:useLocalDpi xmlns:a14="http://schemas.microsoft.com/office/drawing/2010/main"/>
              </a:ext>
            </a:extLst>
          </a:blip>
          <a:srcRect/>
          <a:stretch>
            <a:fillRect/>
          </a:stretch>
        </p:blipFill>
        <p:spPr bwMode="auto">
          <a:xfrm>
            <a:off x="1287460" y="6145356"/>
            <a:ext cx="855664" cy="5688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05375603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34125" y="209550"/>
            <a:ext cx="2009775" cy="58102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209550"/>
            <a:ext cx="5876925" cy="58102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5" name="Slide Number Placeholder 4"/>
          <p:cNvSpPr>
            <a:spLocks noGrp="1"/>
          </p:cNvSpPr>
          <p:nvPr>
            <p:ph type="sldNum" sz="quarter" idx="11"/>
          </p:nvPr>
        </p:nvSpPr>
        <p:spPr/>
        <p:txBody>
          <a:bodyPr/>
          <a:lstStyle>
            <a:lvl1pPr>
              <a:defRPr/>
            </a:lvl1pPr>
          </a:lstStyle>
          <a:p>
            <a:fld id="{E49257B7-EEBC-466D-89EE-1BDC957CE0F0}" type="slidenum">
              <a:rPr lang="en-US" altLang="en-US"/>
              <a:pPr/>
              <a:t>‹#›</a:t>
            </a:fld>
            <a:endParaRPr lang="en-US" altLang="en-US"/>
          </a:p>
        </p:txBody>
      </p:sp>
    </p:spTree>
    <p:extLst>
      <p:ext uri="{BB962C8B-B14F-4D97-AF65-F5344CB8AC3E}">
        <p14:creationId xmlns:p14="http://schemas.microsoft.com/office/powerpoint/2010/main" val="318493890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5" name="Slide Number Placeholder 4"/>
          <p:cNvSpPr>
            <a:spLocks noGrp="1"/>
          </p:cNvSpPr>
          <p:nvPr>
            <p:ph type="sldNum" sz="quarter" idx="11"/>
          </p:nvPr>
        </p:nvSpPr>
        <p:spPr/>
        <p:txBody>
          <a:bodyPr/>
          <a:lstStyle>
            <a:lvl1pPr>
              <a:defRPr/>
            </a:lvl1pPr>
          </a:lstStyle>
          <a:p>
            <a:fld id="{6A334DB1-D760-487C-BA82-96CC40701AE4}" type="slidenum">
              <a:rPr lang="en-US" altLang="en-US"/>
              <a:pPr/>
              <a:t>‹#›</a:t>
            </a:fld>
            <a:endParaRPr lang="en-US" altLang="en-US"/>
          </a:p>
        </p:txBody>
      </p:sp>
      <p:pic>
        <p:nvPicPr>
          <p:cNvPr id="6" name="Picture 3">
            <a:extLst>
              <a:ext uri="{FF2B5EF4-FFF2-40B4-BE49-F238E27FC236}">
                <a16:creationId xmlns:a16="http://schemas.microsoft.com/office/drawing/2014/main" id="{2D0F3239-94FF-44A5-8641-D57F01A01EFD}"/>
              </a:ext>
            </a:extLst>
          </p:cNvPr>
          <p:cNvPicPr>
            <a:picLocks noChangeAspect="1" noChangeArrowheads="1"/>
          </p:cNvPicPr>
          <p:nvPr userDrawn="1"/>
        </p:nvPicPr>
        <p:blipFill>
          <a:blip r:embed="rId2" cstate="hqprint">
            <a:extLst>
              <a:ext uri="{28A0092B-C50C-407E-A947-70E740481C1C}">
                <a14:useLocalDpi xmlns:a14="http://schemas.microsoft.com/office/drawing/2010/main"/>
              </a:ext>
            </a:extLst>
          </a:blip>
          <a:srcRect/>
          <a:stretch>
            <a:fillRect/>
          </a:stretch>
        </p:blipFill>
        <p:spPr bwMode="auto">
          <a:xfrm>
            <a:off x="1287460" y="6145356"/>
            <a:ext cx="855664" cy="5688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55892605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5" name="Slide Number Placeholder 4"/>
          <p:cNvSpPr>
            <a:spLocks noGrp="1"/>
          </p:cNvSpPr>
          <p:nvPr>
            <p:ph type="sldNum" sz="quarter" idx="11"/>
          </p:nvPr>
        </p:nvSpPr>
        <p:spPr/>
        <p:txBody>
          <a:bodyPr/>
          <a:lstStyle>
            <a:lvl1pPr>
              <a:defRPr/>
            </a:lvl1pPr>
          </a:lstStyle>
          <a:p>
            <a:fld id="{583EC81A-B4A1-4836-A607-41D79DEE5282}" type="slidenum">
              <a:rPr lang="en-US" altLang="en-US"/>
              <a:pPr/>
              <a:t>‹#›</a:t>
            </a:fld>
            <a:endParaRPr lang="en-US" altLang="en-US"/>
          </a:p>
        </p:txBody>
      </p:sp>
      <p:pic>
        <p:nvPicPr>
          <p:cNvPr id="6" name="Picture 3">
            <a:extLst>
              <a:ext uri="{FF2B5EF4-FFF2-40B4-BE49-F238E27FC236}">
                <a16:creationId xmlns:a16="http://schemas.microsoft.com/office/drawing/2014/main" id="{8FD66751-5533-49BE-BDD8-16D4BF09C889}"/>
              </a:ext>
            </a:extLst>
          </p:cNvPr>
          <p:cNvPicPr>
            <a:picLocks noChangeAspect="1" noChangeArrowheads="1"/>
          </p:cNvPicPr>
          <p:nvPr userDrawn="1"/>
        </p:nvPicPr>
        <p:blipFill>
          <a:blip r:embed="rId2" cstate="hqprint">
            <a:extLst>
              <a:ext uri="{28A0092B-C50C-407E-A947-70E740481C1C}">
                <a14:useLocalDpi xmlns:a14="http://schemas.microsoft.com/office/drawing/2010/main"/>
              </a:ext>
            </a:extLst>
          </a:blip>
          <a:srcRect/>
          <a:stretch>
            <a:fillRect/>
          </a:stretch>
        </p:blipFill>
        <p:spPr bwMode="auto">
          <a:xfrm>
            <a:off x="1287460" y="6145356"/>
            <a:ext cx="855664" cy="5688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799456231"/>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990600"/>
            <a:ext cx="2984500"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41700" y="990600"/>
            <a:ext cx="2984500"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6" name="Slide Number Placeholder 5"/>
          <p:cNvSpPr>
            <a:spLocks noGrp="1"/>
          </p:cNvSpPr>
          <p:nvPr>
            <p:ph type="sldNum" sz="quarter" idx="11"/>
          </p:nvPr>
        </p:nvSpPr>
        <p:spPr/>
        <p:txBody>
          <a:bodyPr/>
          <a:lstStyle>
            <a:lvl1pPr>
              <a:defRPr/>
            </a:lvl1pPr>
          </a:lstStyle>
          <a:p>
            <a:fld id="{F2B71762-C9DD-4EC4-8331-F4E95460DA8C}" type="slidenum">
              <a:rPr lang="en-US" altLang="en-US"/>
              <a:pPr/>
              <a:t>‹#›</a:t>
            </a:fld>
            <a:endParaRPr lang="en-US" altLang="en-US"/>
          </a:p>
        </p:txBody>
      </p:sp>
      <p:pic>
        <p:nvPicPr>
          <p:cNvPr id="7" name="Picture 3">
            <a:extLst>
              <a:ext uri="{FF2B5EF4-FFF2-40B4-BE49-F238E27FC236}">
                <a16:creationId xmlns:a16="http://schemas.microsoft.com/office/drawing/2014/main" id="{C1399FF3-6050-414A-B364-330C449A723A}"/>
              </a:ext>
            </a:extLst>
          </p:cNvPr>
          <p:cNvPicPr>
            <a:picLocks noChangeAspect="1" noChangeArrowheads="1"/>
          </p:cNvPicPr>
          <p:nvPr userDrawn="1"/>
        </p:nvPicPr>
        <p:blipFill>
          <a:blip r:embed="rId2" cstate="hqprint">
            <a:extLst>
              <a:ext uri="{28A0092B-C50C-407E-A947-70E740481C1C}">
                <a14:useLocalDpi xmlns:a14="http://schemas.microsoft.com/office/drawing/2010/main"/>
              </a:ext>
            </a:extLst>
          </a:blip>
          <a:srcRect/>
          <a:stretch>
            <a:fillRect/>
          </a:stretch>
        </p:blipFill>
        <p:spPr bwMode="auto">
          <a:xfrm>
            <a:off x="1287460" y="6145356"/>
            <a:ext cx="855664" cy="5688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85251100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133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lvl1pPr>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8" name="Slide Number Placeholder 7"/>
          <p:cNvSpPr>
            <a:spLocks noGrp="1"/>
          </p:cNvSpPr>
          <p:nvPr>
            <p:ph type="sldNum" sz="quarter" idx="11"/>
          </p:nvPr>
        </p:nvSpPr>
        <p:spPr/>
        <p:txBody>
          <a:bodyPr/>
          <a:lstStyle>
            <a:lvl1pPr>
              <a:defRPr/>
            </a:lvl1pPr>
          </a:lstStyle>
          <a:p>
            <a:fld id="{5EA3E680-64FA-4A5E-B3C6-1DAD3FEDFFF9}" type="slidenum">
              <a:rPr lang="en-US" altLang="en-US"/>
              <a:pPr/>
              <a:t>‹#›</a:t>
            </a:fld>
            <a:endParaRPr lang="en-US" altLang="en-US"/>
          </a:p>
        </p:txBody>
      </p:sp>
      <p:pic>
        <p:nvPicPr>
          <p:cNvPr id="9" name="Picture 3">
            <a:extLst>
              <a:ext uri="{FF2B5EF4-FFF2-40B4-BE49-F238E27FC236}">
                <a16:creationId xmlns:a16="http://schemas.microsoft.com/office/drawing/2014/main" id="{6116A1D4-5173-466F-9C49-A78598CC7900}"/>
              </a:ext>
            </a:extLst>
          </p:cNvPr>
          <p:cNvPicPr>
            <a:picLocks noChangeAspect="1" noChangeArrowheads="1"/>
          </p:cNvPicPr>
          <p:nvPr userDrawn="1"/>
        </p:nvPicPr>
        <p:blipFill>
          <a:blip r:embed="rId2" cstate="hqprint">
            <a:extLst>
              <a:ext uri="{28A0092B-C50C-407E-A947-70E740481C1C}">
                <a14:useLocalDpi xmlns:a14="http://schemas.microsoft.com/office/drawing/2010/main"/>
              </a:ext>
            </a:extLst>
          </a:blip>
          <a:srcRect/>
          <a:stretch>
            <a:fillRect/>
          </a:stretch>
        </p:blipFill>
        <p:spPr bwMode="auto">
          <a:xfrm>
            <a:off x="1287460" y="6145356"/>
            <a:ext cx="855664" cy="5688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624308554"/>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lvl1pPr>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4" name="Slide Number Placeholder 3"/>
          <p:cNvSpPr>
            <a:spLocks noGrp="1"/>
          </p:cNvSpPr>
          <p:nvPr>
            <p:ph type="sldNum" sz="quarter" idx="11"/>
          </p:nvPr>
        </p:nvSpPr>
        <p:spPr/>
        <p:txBody>
          <a:bodyPr/>
          <a:lstStyle>
            <a:lvl1pPr>
              <a:defRPr/>
            </a:lvl1pPr>
          </a:lstStyle>
          <a:p>
            <a:fld id="{4E1C145C-50AF-4E58-AE52-9D54AF803D87}" type="slidenum">
              <a:rPr lang="en-US" altLang="en-US"/>
              <a:pPr/>
              <a:t>‹#›</a:t>
            </a:fld>
            <a:endParaRPr lang="en-US" altLang="en-US"/>
          </a:p>
        </p:txBody>
      </p:sp>
      <p:pic>
        <p:nvPicPr>
          <p:cNvPr id="5" name="Picture 3">
            <a:extLst>
              <a:ext uri="{FF2B5EF4-FFF2-40B4-BE49-F238E27FC236}">
                <a16:creationId xmlns:a16="http://schemas.microsoft.com/office/drawing/2014/main" id="{75C195FA-C471-4FB1-A617-9ACD837E1105}"/>
              </a:ext>
            </a:extLst>
          </p:cNvPr>
          <p:cNvPicPr>
            <a:picLocks noChangeAspect="1" noChangeArrowheads="1"/>
          </p:cNvPicPr>
          <p:nvPr userDrawn="1"/>
        </p:nvPicPr>
        <p:blipFill>
          <a:blip r:embed="rId2" cstate="hqprint">
            <a:extLst>
              <a:ext uri="{28A0092B-C50C-407E-A947-70E740481C1C}">
                <a14:useLocalDpi xmlns:a14="http://schemas.microsoft.com/office/drawing/2010/main"/>
              </a:ext>
            </a:extLst>
          </a:blip>
          <a:srcRect/>
          <a:stretch>
            <a:fillRect/>
          </a:stretch>
        </p:blipFill>
        <p:spPr bwMode="auto">
          <a:xfrm>
            <a:off x="1287460" y="6145356"/>
            <a:ext cx="855664" cy="5688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118874601"/>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3" name="Slide Number Placeholder 2"/>
          <p:cNvSpPr>
            <a:spLocks noGrp="1"/>
          </p:cNvSpPr>
          <p:nvPr>
            <p:ph type="sldNum" sz="quarter" idx="11"/>
          </p:nvPr>
        </p:nvSpPr>
        <p:spPr/>
        <p:txBody>
          <a:bodyPr/>
          <a:lstStyle>
            <a:lvl1pPr>
              <a:defRPr/>
            </a:lvl1pPr>
          </a:lstStyle>
          <a:p>
            <a:fld id="{E0F96D47-6B5C-46CA-94E2-342B2263BD9B}" type="slidenum">
              <a:rPr lang="en-US" altLang="en-US"/>
              <a:pPr/>
              <a:t>‹#›</a:t>
            </a:fld>
            <a:endParaRPr lang="en-US" altLang="en-US"/>
          </a:p>
        </p:txBody>
      </p:sp>
      <p:pic>
        <p:nvPicPr>
          <p:cNvPr id="4" name="Picture 3">
            <a:extLst>
              <a:ext uri="{FF2B5EF4-FFF2-40B4-BE49-F238E27FC236}">
                <a16:creationId xmlns:a16="http://schemas.microsoft.com/office/drawing/2014/main" id="{74BC8DB0-EDD0-4679-9DC8-2305E0CC3EBF}"/>
              </a:ext>
            </a:extLst>
          </p:cNvPr>
          <p:cNvPicPr>
            <a:picLocks noChangeAspect="1" noChangeArrowheads="1"/>
          </p:cNvPicPr>
          <p:nvPr userDrawn="1"/>
        </p:nvPicPr>
        <p:blipFill>
          <a:blip r:embed="rId2" cstate="hqprint">
            <a:extLst>
              <a:ext uri="{28A0092B-C50C-407E-A947-70E740481C1C}">
                <a14:useLocalDpi xmlns:a14="http://schemas.microsoft.com/office/drawing/2010/main"/>
              </a:ext>
            </a:extLst>
          </a:blip>
          <a:srcRect/>
          <a:stretch>
            <a:fillRect/>
          </a:stretch>
        </p:blipFill>
        <p:spPr bwMode="auto">
          <a:xfrm>
            <a:off x="1287460" y="6145356"/>
            <a:ext cx="855664" cy="5688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44372934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Footer Placeholder 4"/>
          <p:cNvSpPr>
            <a:spLocks noGrp="1"/>
          </p:cNvSpPr>
          <p:nvPr>
            <p:ph type="ftr" sz="quarter" idx="10"/>
          </p:nvPr>
        </p:nvSpPr>
        <p:spPr/>
        <p:txBody>
          <a:bodyPr/>
          <a:lstStyle>
            <a:lvl1pPr>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6" name="Slide Number Placeholder 5"/>
          <p:cNvSpPr>
            <a:spLocks noGrp="1"/>
          </p:cNvSpPr>
          <p:nvPr>
            <p:ph type="sldNum" sz="quarter" idx="11"/>
          </p:nvPr>
        </p:nvSpPr>
        <p:spPr/>
        <p:txBody>
          <a:bodyPr/>
          <a:lstStyle>
            <a:lvl1pPr>
              <a:defRPr/>
            </a:lvl1pPr>
          </a:lstStyle>
          <a:p>
            <a:fld id="{FB888E88-3596-4315-B7A8-E5CFD8C824D2}" type="slidenum">
              <a:rPr lang="en-US" altLang="en-US"/>
              <a:pPr/>
              <a:t>‹#›</a:t>
            </a:fld>
            <a:endParaRPr lang="en-US" altLang="en-US"/>
          </a:p>
        </p:txBody>
      </p:sp>
      <p:pic>
        <p:nvPicPr>
          <p:cNvPr id="7" name="Picture 3">
            <a:extLst>
              <a:ext uri="{FF2B5EF4-FFF2-40B4-BE49-F238E27FC236}">
                <a16:creationId xmlns:a16="http://schemas.microsoft.com/office/drawing/2014/main" id="{4297AE26-5919-445F-89BF-EF0EB44B01B7}"/>
              </a:ext>
            </a:extLst>
          </p:cNvPr>
          <p:cNvPicPr>
            <a:picLocks noChangeAspect="1" noChangeArrowheads="1"/>
          </p:cNvPicPr>
          <p:nvPr userDrawn="1"/>
        </p:nvPicPr>
        <p:blipFill>
          <a:blip r:embed="rId2" cstate="hqprint">
            <a:extLst>
              <a:ext uri="{28A0092B-C50C-407E-A947-70E740481C1C}">
                <a14:useLocalDpi xmlns:a14="http://schemas.microsoft.com/office/drawing/2010/main"/>
              </a:ext>
            </a:extLst>
          </a:blip>
          <a:srcRect/>
          <a:stretch>
            <a:fillRect/>
          </a:stretch>
        </p:blipFill>
        <p:spPr bwMode="auto">
          <a:xfrm>
            <a:off x="1287460" y="6145356"/>
            <a:ext cx="855664" cy="5688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152220300"/>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Footer Placeholder 4"/>
          <p:cNvSpPr>
            <a:spLocks noGrp="1"/>
          </p:cNvSpPr>
          <p:nvPr>
            <p:ph type="ftr" sz="quarter" idx="10"/>
          </p:nvPr>
        </p:nvSpPr>
        <p:spPr/>
        <p:txBody>
          <a:bodyPr/>
          <a:lstStyle>
            <a:lvl1pPr>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6" name="Slide Number Placeholder 5"/>
          <p:cNvSpPr>
            <a:spLocks noGrp="1"/>
          </p:cNvSpPr>
          <p:nvPr>
            <p:ph type="sldNum" sz="quarter" idx="11"/>
          </p:nvPr>
        </p:nvSpPr>
        <p:spPr/>
        <p:txBody>
          <a:bodyPr/>
          <a:lstStyle>
            <a:lvl1pPr>
              <a:defRPr/>
            </a:lvl1pPr>
          </a:lstStyle>
          <a:p>
            <a:fld id="{5230BB57-C19E-4DBD-A565-EC329B5FF1F8}" type="slidenum">
              <a:rPr lang="en-US" altLang="en-US"/>
              <a:pPr/>
              <a:t>‹#›</a:t>
            </a:fld>
            <a:endParaRPr lang="en-US" altLang="en-US"/>
          </a:p>
        </p:txBody>
      </p:sp>
      <p:pic>
        <p:nvPicPr>
          <p:cNvPr id="7" name="Picture 3">
            <a:extLst>
              <a:ext uri="{FF2B5EF4-FFF2-40B4-BE49-F238E27FC236}">
                <a16:creationId xmlns:a16="http://schemas.microsoft.com/office/drawing/2014/main" id="{E9742213-90A4-49F6-9890-62C9EA6E61AA}"/>
              </a:ext>
            </a:extLst>
          </p:cNvPr>
          <p:cNvPicPr>
            <a:picLocks noChangeAspect="1" noChangeArrowheads="1"/>
          </p:cNvPicPr>
          <p:nvPr userDrawn="1"/>
        </p:nvPicPr>
        <p:blipFill>
          <a:blip r:embed="rId2" cstate="hqprint">
            <a:extLst>
              <a:ext uri="{28A0092B-C50C-407E-A947-70E740481C1C}">
                <a14:useLocalDpi xmlns:a14="http://schemas.microsoft.com/office/drawing/2010/main"/>
              </a:ext>
            </a:extLst>
          </a:blip>
          <a:srcRect/>
          <a:stretch>
            <a:fillRect/>
          </a:stretch>
        </p:blipFill>
        <p:spPr bwMode="auto">
          <a:xfrm>
            <a:off x="1287460" y="6145356"/>
            <a:ext cx="855664" cy="56882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614465420"/>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304800" y="990600"/>
            <a:ext cx="61214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Rectangle 5"/>
          <p:cNvSpPr>
            <a:spLocks noGrp="1" noChangeArrowheads="1"/>
          </p:cNvSpPr>
          <p:nvPr>
            <p:ph type="ftr" sz="quarter" idx="3"/>
          </p:nvPr>
        </p:nvSpPr>
        <p:spPr bwMode="auto">
          <a:xfrm>
            <a:off x="6515100" y="5715000"/>
            <a:ext cx="2540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1" i="0">
                <a:latin typeface="+mn-lt"/>
              </a:defRPr>
            </a:lvl1p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1030" name="Rectangle 6"/>
          <p:cNvSpPr>
            <a:spLocks noGrp="1" noChangeArrowheads="1"/>
          </p:cNvSpPr>
          <p:nvPr>
            <p:ph type="sldNum" sz="quarter" idx="4"/>
          </p:nvPr>
        </p:nvSpPr>
        <p:spPr bwMode="auto">
          <a:xfrm>
            <a:off x="8763000" y="6477000"/>
            <a:ext cx="203200" cy="17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i="0"/>
            </a:lvl1pPr>
          </a:lstStyle>
          <a:p>
            <a:fld id="{F3722BDC-2D3F-4943-960E-59309153E097}" type="slidenum">
              <a:rPr lang="en-US" altLang="en-US"/>
              <a:pPr/>
              <a:t>‹#›</a:t>
            </a:fld>
            <a:endParaRPr lang="en-US" altLang="en-US"/>
          </a:p>
        </p:txBody>
      </p:sp>
      <p:sp>
        <p:nvSpPr>
          <p:cNvPr id="1031" name="Rectangle 7"/>
          <p:cNvSpPr>
            <a:spLocks noChangeArrowheads="1"/>
          </p:cNvSpPr>
          <p:nvPr userDrawn="1"/>
        </p:nvSpPr>
        <p:spPr bwMode="auto">
          <a:xfrm>
            <a:off x="0" y="0"/>
            <a:ext cx="228600" cy="6858000"/>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2" name="Rectangle 8"/>
          <p:cNvSpPr>
            <a:spLocks noChangeArrowheads="1"/>
          </p:cNvSpPr>
          <p:nvPr userDrawn="1"/>
        </p:nvSpPr>
        <p:spPr bwMode="auto">
          <a:xfrm>
            <a:off x="74613" y="200025"/>
            <a:ext cx="8283575" cy="517525"/>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3" name="AutoShape 9"/>
          <p:cNvSpPr>
            <a:spLocks noChangeArrowheads="1"/>
          </p:cNvSpPr>
          <p:nvPr userDrawn="1"/>
        </p:nvSpPr>
        <p:spPr bwMode="auto">
          <a:xfrm rot="5400000">
            <a:off x="-87313" y="303213"/>
            <a:ext cx="479425" cy="304800"/>
          </a:xfrm>
          <a:prstGeom prst="triangle">
            <a:avLst>
              <a:gd name="adj" fmla="val 50000"/>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 name="Rectangle 10"/>
          <p:cNvSpPr>
            <a:spLocks noChangeArrowheads="1"/>
          </p:cNvSpPr>
          <p:nvPr userDrawn="1"/>
        </p:nvSpPr>
        <p:spPr bwMode="auto">
          <a:xfrm>
            <a:off x="8439150" y="200025"/>
            <a:ext cx="209550" cy="209550"/>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 name="Rectangle 11"/>
          <p:cNvSpPr>
            <a:spLocks noChangeArrowheads="1"/>
          </p:cNvSpPr>
          <p:nvPr userDrawn="1"/>
        </p:nvSpPr>
        <p:spPr bwMode="auto">
          <a:xfrm>
            <a:off x="8743950" y="200025"/>
            <a:ext cx="209550" cy="209550"/>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6" name="Rectangle 12"/>
          <p:cNvSpPr>
            <a:spLocks noChangeArrowheads="1"/>
          </p:cNvSpPr>
          <p:nvPr userDrawn="1"/>
        </p:nvSpPr>
        <p:spPr bwMode="auto">
          <a:xfrm>
            <a:off x="8439150" y="504825"/>
            <a:ext cx="209550" cy="209550"/>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7" name="Rectangle 13"/>
          <p:cNvSpPr>
            <a:spLocks noChangeArrowheads="1"/>
          </p:cNvSpPr>
          <p:nvPr userDrawn="1"/>
        </p:nvSpPr>
        <p:spPr bwMode="auto">
          <a:xfrm>
            <a:off x="8743950" y="504825"/>
            <a:ext cx="209550" cy="209550"/>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8" name="Rectangle 14"/>
          <p:cNvSpPr>
            <a:spLocks noChangeArrowheads="1"/>
          </p:cNvSpPr>
          <p:nvPr userDrawn="1"/>
        </p:nvSpPr>
        <p:spPr bwMode="auto">
          <a:xfrm>
            <a:off x="8439150" y="4610100"/>
            <a:ext cx="209550" cy="209550"/>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9" name="Rectangle 15"/>
          <p:cNvSpPr>
            <a:spLocks noChangeArrowheads="1"/>
          </p:cNvSpPr>
          <p:nvPr userDrawn="1"/>
        </p:nvSpPr>
        <p:spPr bwMode="auto">
          <a:xfrm>
            <a:off x="8743950" y="4610100"/>
            <a:ext cx="209550" cy="209550"/>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0" name="Rectangle 16"/>
          <p:cNvSpPr>
            <a:spLocks noChangeArrowheads="1"/>
          </p:cNvSpPr>
          <p:nvPr userDrawn="1"/>
        </p:nvSpPr>
        <p:spPr bwMode="auto">
          <a:xfrm>
            <a:off x="6523038" y="4610100"/>
            <a:ext cx="1822450" cy="209550"/>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1" name="Rectangle 17"/>
          <p:cNvSpPr>
            <a:spLocks noChangeArrowheads="1"/>
          </p:cNvSpPr>
          <p:nvPr userDrawn="1"/>
        </p:nvSpPr>
        <p:spPr bwMode="auto">
          <a:xfrm>
            <a:off x="8439150" y="6457950"/>
            <a:ext cx="209550" cy="209550"/>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 name="Rectangle 18"/>
          <p:cNvSpPr>
            <a:spLocks noChangeArrowheads="1"/>
          </p:cNvSpPr>
          <p:nvPr userDrawn="1"/>
        </p:nvSpPr>
        <p:spPr bwMode="auto">
          <a:xfrm>
            <a:off x="8743950" y="6457950"/>
            <a:ext cx="209550" cy="209550"/>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1000">
              <a:solidFill>
                <a:schemeClr val="bg1"/>
              </a:solidFill>
              <a:latin typeface="Arial" panose="020B0604020202020204" pitchFamily="34" charset="0"/>
            </a:endParaRPr>
          </a:p>
        </p:txBody>
      </p:sp>
      <p:sp>
        <p:nvSpPr>
          <p:cNvPr id="1043" name="Rectangle 19"/>
          <p:cNvSpPr>
            <a:spLocks noChangeArrowheads="1"/>
          </p:cNvSpPr>
          <p:nvPr userDrawn="1"/>
        </p:nvSpPr>
        <p:spPr bwMode="auto">
          <a:xfrm>
            <a:off x="6523038" y="6457950"/>
            <a:ext cx="1822450" cy="209550"/>
          </a:xfrm>
          <a:prstGeom prst="rect">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 name="Rectangle 2"/>
          <p:cNvSpPr>
            <a:spLocks noGrp="1" noChangeArrowheads="1"/>
          </p:cNvSpPr>
          <p:nvPr>
            <p:ph type="title"/>
          </p:nvPr>
        </p:nvSpPr>
        <p:spPr bwMode="auto">
          <a:xfrm>
            <a:off x="304800" y="209550"/>
            <a:ext cx="80391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pic>
        <p:nvPicPr>
          <p:cNvPr id="1056" name="Picture 32" descr="Photos - CONSERVATIVE 33"/>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6534150" y="857250"/>
            <a:ext cx="2422525" cy="36528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64" name="Picture 40" descr="RCC Logo"/>
          <p:cNvPicPr>
            <a:picLocks noChangeAspect="1" noChangeArrowheads="1"/>
          </p:cNvPicPr>
          <p:nvPr userDrawn="1"/>
        </p:nvPicPr>
        <p:blipFill>
          <a:blip r:embed="rId15" cstate="hqprint">
            <a:extLst>
              <a:ext uri="{28A0092B-C50C-407E-A947-70E740481C1C}">
                <a14:useLocalDpi xmlns:a14="http://schemas.microsoft.com/office/drawing/2010/main"/>
              </a:ext>
            </a:extLst>
          </a:blip>
          <a:srcRect/>
          <a:stretch>
            <a:fillRect/>
          </a:stretch>
        </p:blipFill>
        <p:spPr bwMode="auto">
          <a:xfrm>
            <a:off x="381000" y="6149975"/>
            <a:ext cx="841375" cy="5556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3" name="Picture 3">
            <a:extLst>
              <a:ext uri="{FF2B5EF4-FFF2-40B4-BE49-F238E27FC236}">
                <a16:creationId xmlns:a16="http://schemas.microsoft.com/office/drawing/2014/main" id="{AA573716-3BD2-4BD7-9C33-0F862189F74F}"/>
              </a:ext>
            </a:extLst>
          </p:cNvPr>
          <p:cNvPicPr>
            <a:picLocks noChangeAspect="1" noChangeArrowheads="1"/>
          </p:cNvPicPr>
          <p:nvPr userDrawn="1"/>
        </p:nvPicPr>
        <p:blipFill>
          <a:blip r:embed="rId16" cstate="hqprint">
            <a:extLst>
              <a:ext uri="{28A0092B-C50C-407E-A947-70E740481C1C}">
                <a14:useLocalDpi xmlns:a14="http://schemas.microsoft.com/office/drawing/2010/main"/>
              </a:ext>
            </a:extLst>
          </a:blip>
          <a:srcRect/>
          <a:stretch>
            <a:fillRect/>
          </a:stretch>
        </p:blipFill>
        <p:spPr bwMode="auto">
          <a:xfrm>
            <a:off x="1292241" y="6138863"/>
            <a:ext cx="866855" cy="57626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r"/>
  </p:transition>
  <p:hf sldNum="0" hdr="0" dt="0"/>
  <p:txStyles>
    <p:titleStyle>
      <a:lvl1pPr algn="l" rtl="0" fontAlgn="base">
        <a:spcBef>
          <a:spcPct val="0"/>
        </a:spcBef>
        <a:spcAft>
          <a:spcPct val="0"/>
        </a:spcAft>
        <a:defRPr sz="2200" b="1" kern="1200">
          <a:solidFill>
            <a:srgbClr val="FFCC00"/>
          </a:solidFill>
          <a:latin typeface="+mj-lt"/>
          <a:ea typeface="+mj-ea"/>
          <a:cs typeface="+mj-cs"/>
        </a:defRPr>
      </a:lvl1pPr>
      <a:lvl2pPr algn="l" rtl="0" fontAlgn="base">
        <a:spcBef>
          <a:spcPct val="0"/>
        </a:spcBef>
        <a:spcAft>
          <a:spcPct val="0"/>
        </a:spcAft>
        <a:defRPr sz="2200" b="1">
          <a:solidFill>
            <a:srgbClr val="FFCC00"/>
          </a:solidFill>
          <a:latin typeface="Arial" panose="020B0604020202020204" pitchFamily="34" charset="0"/>
        </a:defRPr>
      </a:lvl2pPr>
      <a:lvl3pPr algn="l" rtl="0" fontAlgn="base">
        <a:spcBef>
          <a:spcPct val="0"/>
        </a:spcBef>
        <a:spcAft>
          <a:spcPct val="0"/>
        </a:spcAft>
        <a:defRPr sz="2200" b="1">
          <a:solidFill>
            <a:srgbClr val="FFCC00"/>
          </a:solidFill>
          <a:latin typeface="Arial" panose="020B0604020202020204" pitchFamily="34" charset="0"/>
        </a:defRPr>
      </a:lvl3pPr>
      <a:lvl4pPr algn="l" rtl="0" fontAlgn="base">
        <a:spcBef>
          <a:spcPct val="0"/>
        </a:spcBef>
        <a:spcAft>
          <a:spcPct val="0"/>
        </a:spcAft>
        <a:defRPr sz="2200" b="1">
          <a:solidFill>
            <a:srgbClr val="FFCC00"/>
          </a:solidFill>
          <a:latin typeface="Arial" panose="020B0604020202020204" pitchFamily="34" charset="0"/>
        </a:defRPr>
      </a:lvl4pPr>
      <a:lvl5pPr algn="l" rtl="0" fontAlgn="base">
        <a:spcBef>
          <a:spcPct val="0"/>
        </a:spcBef>
        <a:spcAft>
          <a:spcPct val="0"/>
        </a:spcAft>
        <a:defRPr sz="2200" b="1">
          <a:solidFill>
            <a:srgbClr val="FFCC00"/>
          </a:solidFill>
          <a:latin typeface="Arial" panose="020B0604020202020204" pitchFamily="34" charset="0"/>
        </a:defRPr>
      </a:lvl5pPr>
      <a:lvl6pPr marL="457200" algn="l" rtl="0" fontAlgn="base">
        <a:spcBef>
          <a:spcPct val="0"/>
        </a:spcBef>
        <a:spcAft>
          <a:spcPct val="0"/>
        </a:spcAft>
        <a:defRPr sz="2200" b="1">
          <a:solidFill>
            <a:srgbClr val="FFCC00"/>
          </a:solidFill>
          <a:latin typeface="Arial" panose="020B0604020202020204" pitchFamily="34" charset="0"/>
        </a:defRPr>
      </a:lvl6pPr>
      <a:lvl7pPr marL="914400" algn="l" rtl="0" fontAlgn="base">
        <a:spcBef>
          <a:spcPct val="0"/>
        </a:spcBef>
        <a:spcAft>
          <a:spcPct val="0"/>
        </a:spcAft>
        <a:defRPr sz="2200" b="1">
          <a:solidFill>
            <a:srgbClr val="FFCC00"/>
          </a:solidFill>
          <a:latin typeface="Arial" panose="020B0604020202020204" pitchFamily="34" charset="0"/>
        </a:defRPr>
      </a:lvl7pPr>
      <a:lvl8pPr marL="1371600" algn="l" rtl="0" fontAlgn="base">
        <a:spcBef>
          <a:spcPct val="0"/>
        </a:spcBef>
        <a:spcAft>
          <a:spcPct val="0"/>
        </a:spcAft>
        <a:defRPr sz="2200" b="1">
          <a:solidFill>
            <a:srgbClr val="FFCC00"/>
          </a:solidFill>
          <a:latin typeface="Arial" panose="020B0604020202020204" pitchFamily="34" charset="0"/>
        </a:defRPr>
      </a:lvl8pPr>
      <a:lvl9pPr marL="1828800" algn="l" rtl="0" fontAlgn="base">
        <a:spcBef>
          <a:spcPct val="0"/>
        </a:spcBef>
        <a:spcAft>
          <a:spcPct val="0"/>
        </a:spcAft>
        <a:defRPr sz="2200" b="1">
          <a:solidFill>
            <a:srgbClr val="FFCC00"/>
          </a:solidFill>
          <a:latin typeface="Arial" panose="020B0604020202020204" pitchFamily="34" charset="0"/>
        </a:defRPr>
      </a:lvl9pPr>
    </p:titleStyle>
    <p:bodyStyle>
      <a:lvl1pPr marL="342900" indent="-342900" algn="l" rtl="0" fontAlgn="base">
        <a:spcBef>
          <a:spcPct val="20000"/>
        </a:spcBef>
        <a:spcAft>
          <a:spcPct val="0"/>
        </a:spcAft>
        <a:buClr>
          <a:srgbClr val="000000"/>
        </a:buClr>
        <a:buBlip>
          <a:blip r:embed="rId17"/>
        </a:buBlip>
        <a:defRPr sz="2200" b="1" i="1" kern="1200">
          <a:solidFill>
            <a:schemeClr val="tx1"/>
          </a:solidFill>
          <a:latin typeface="+mn-lt"/>
          <a:ea typeface="+mn-ea"/>
          <a:cs typeface="+mn-cs"/>
        </a:defRPr>
      </a:lvl1pPr>
      <a:lvl2pPr marL="742950" indent="-285750" algn="l" rtl="0" fontAlgn="base">
        <a:spcBef>
          <a:spcPct val="20000"/>
        </a:spcBef>
        <a:spcAft>
          <a:spcPct val="0"/>
        </a:spcAft>
        <a:buClr>
          <a:srgbClr val="000000"/>
        </a:buClr>
        <a:buBlip>
          <a:blip r:embed="rId17"/>
        </a:buBlip>
        <a:defRPr sz="2200" b="1" i="1" kern="1200">
          <a:solidFill>
            <a:schemeClr val="tx1"/>
          </a:solidFill>
          <a:latin typeface="+mn-lt"/>
          <a:ea typeface="+mn-ea"/>
          <a:cs typeface="+mn-cs"/>
        </a:defRPr>
      </a:lvl2pPr>
      <a:lvl3pPr marL="1143000" indent="-228600" algn="l" rtl="0" fontAlgn="base">
        <a:spcBef>
          <a:spcPct val="20000"/>
        </a:spcBef>
        <a:spcAft>
          <a:spcPct val="0"/>
        </a:spcAft>
        <a:buClr>
          <a:srgbClr val="000000"/>
        </a:buClr>
        <a:buBlip>
          <a:blip r:embed="rId17"/>
        </a:buBlip>
        <a:defRPr sz="2200" b="1" i="1" kern="1200">
          <a:solidFill>
            <a:schemeClr val="tx1"/>
          </a:solidFill>
          <a:latin typeface="+mn-lt"/>
          <a:ea typeface="+mn-ea"/>
          <a:cs typeface="+mn-cs"/>
        </a:defRPr>
      </a:lvl3pPr>
      <a:lvl4pPr marL="1600200" indent="-228600" algn="l" rtl="0" fontAlgn="base">
        <a:spcBef>
          <a:spcPct val="20000"/>
        </a:spcBef>
        <a:spcAft>
          <a:spcPct val="0"/>
        </a:spcAft>
        <a:buClr>
          <a:srgbClr val="000000"/>
        </a:buClr>
        <a:buBlip>
          <a:blip r:embed="rId17"/>
        </a:buBlip>
        <a:defRPr sz="2200" b="1" i="1" kern="1200">
          <a:solidFill>
            <a:schemeClr val="tx1"/>
          </a:solidFill>
          <a:latin typeface="+mn-lt"/>
          <a:ea typeface="+mn-ea"/>
          <a:cs typeface="+mn-cs"/>
        </a:defRPr>
      </a:lvl4pPr>
      <a:lvl5pPr marL="2057400" indent="-228600" algn="l" rtl="0" fontAlgn="base">
        <a:spcBef>
          <a:spcPct val="20000"/>
        </a:spcBef>
        <a:spcAft>
          <a:spcPct val="0"/>
        </a:spcAft>
        <a:buClr>
          <a:srgbClr val="000000"/>
        </a:buClr>
        <a:buBlip>
          <a:blip r:embed="rId17"/>
        </a:buBlip>
        <a:defRPr sz="2200" b="1"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
        <p:nvSpPr>
          <p:cNvPr id="18434"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Residential Remodeling Specialist PresentationBuilder™</a:t>
            </a:r>
          </a:p>
        </p:txBody>
      </p:sp>
      <p:sp>
        <p:nvSpPr>
          <p:cNvPr id="18435" name="Rectangle 3"/>
          <p:cNvSpPr>
            <a:spLocks noGrp="1" noChangeArrowheads="1"/>
          </p:cNvSpPr>
          <p:nvPr>
            <p:ph type="body" idx="1"/>
          </p:nvPr>
        </p:nvSpPr>
        <p:spPr>
          <a:xfrm>
            <a:off x="457200" y="914400"/>
            <a:ext cx="5943600" cy="5334000"/>
          </a:xfrm>
        </p:spPr>
        <p:txBody>
          <a:bodyPr/>
          <a:lstStyle/>
          <a:p>
            <a:pPr>
              <a:lnSpc>
                <a:spcPct val="150000"/>
              </a:lnSpc>
              <a:spcBef>
                <a:spcPts val="600"/>
              </a:spcBef>
              <a:buFontTx/>
              <a:buNone/>
            </a:pPr>
            <a:r>
              <a:rPr lang="en-US" altLang="en-US" sz="2000" dirty="0">
                <a:latin typeface="Lato" panose="020F0502020204030203" pitchFamily="34" charset="0"/>
                <a:ea typeface="Lato" panose="020F0502020204030203" pitchFamily="34" charset="0"/>
                <a:cs typeface="Lato" panose="020F0502020204030203" pitchFamily="34" charset="0"/>
              </a:rPr>
              <a:t>	</a:t>
            </a:r>
            <a:r>
              <a:rPr lang="en-US" altLang="en-US" sz="1600" dirty="0">
                <a:latin typeface="Lato" panose="020F0502020204030203" pitchFamily="34" charset="0"/>
                <a:ea typeface="Lato" panose="020F0502020204030203" pitchFamily="34" charset="0"/>
                <a:cs typeface="Lato" panose="020F0502020204030203" pitchFamily="34" charset="0"/>
              </a:rPr>
              <a:t>The following slides are designed for your use in presentations made to your clients as they consider and plan their home improvement. Some are appropriate for an initial introduction of your expertise, highlighting some of the services and benefits you can provide. Others can be used to educate the buyers to help them enjoy a successful home improvement experience. The content here can also be easily adapted for use in your marketing as well. All of the slides can serve to help establish you as an expert in the area of remodeling and overall home improvement, set you apart from your competition, and enhance your sales success. </a:t>
            </a:r>
            <a:endParaRPr lang="en-US" altLang="en-US" sz="20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20884" y="260772"/>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381000" y="1349587"/>
            <a:ext cx="6019800" cy="4953000"/>
          </a:xfrm>
        </p:spPr>
        <p:txBody>
          <a:bodyPr/>
          <a:lstStyle/>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Kitchen</a:t>
            </a:r>
          </a:p>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Bathrooms</a:t>
            </a:r>
          </a:p>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Flooring</a:t>
            </a:r>
          </a:p>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Basement </a:t>
            </a:r>
          </a:p>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Attic</a:t>
            </a:r>
          </a:p>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Garage</a:t>
            </a:r>
          </a:p>
        </p:txBody>
      </p:sp>
      <p:sp>
        <p:nvSpPr>
          <p:cNvPr id="6" name="Footer Placeholder 3">
            <a:extLst>
              <a:ext uri="{FF2B5EF4-FFF2-40B4-BE49-F238E27FC236}">
                <a16:creationId xmlns:a16="http://schemas.microsoft.com/office/drawing/2014/main" id="{8B97721A-FFC9-4AA2-9EDC-19EDC0876F9F}"/>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7" name="Picture 6" descr="A picture containing indoor, bathroom, wall, window&#10;&#10;Description automatically generated">
            <a:extLst>
              <a:ext uri="{FF2B5EF4-FFF2-40B4-BE49-F238E27FC236}">
                <a16:creationId xmlns:a16="http://schemas.microsoft.com/office/drawing/2014/main" id="{3C519B9A-0D66-4DDE-9105-6CAEA0DED920}"/>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93085" y="838200"/>
            <a:ext cx="2498515" cy="3733800"/>
          </a:xfrm>
          <a:prstGeom prst="rect">
            <a:avLst/>
          </a:prstGeom>
        </p:spPr>
      </p:pic>
    </p:spTree>
    <p:extLst>
      <p:ext uri="{BB962C8B-B14F-4D97-AF65-F5344CB8AC3E}">
        <p14:creationId xmlns:p14="http://schemas.microsoft.com/office/powerpoint/2010/main" val="108144019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14111" y="262465"/>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Planning Your Home Remodeling </a:t>
            </a:r>
          </a:p>
        </p:txBody>
      </p:sp>
      <p:sp>
        <p:nvSpPr>
          <p:cNvPr id="4099" name="Rectangle 3"/>
          <p:cNvSpPr>
            <a:spLocks noGrp="1" noChangeArrowheads="1"/>
          </p:cNvSpPr>
          <p:nvPr>
            <p:ph type="body" idx="1"/>
          </p:nvPr>
        </p:nvSpPr>
        <p:spPr>
          <a:xfrm>
            <a:off x="381000" y="1295400"/>
            <a:ext cx="6019800" cy="49530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Pre-Remodeling Home Inspection</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Explore financial options to fund remodeling </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Begin to develop Scope of Work (SOW)</a:t>
            </a:r>
            <a:endParaRPr lang="en-US" sz="2000" dirty="0">
              <a:latin typeface="Lato" panose="020F0502020204030203" pitchFamily="34" charset="0"/>
              <a:ea typeface="Lato" panose="020F0502020204030203" pitchFamily="34" charset="0"/>
              <a:cs typeface="Lato" panose="020F0502020204030203" pitchFamily="34" charset="0"/>
            </a:endParaRP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Determine “Must Do’s”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Identify “Should Do’s”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Explore “Like to Do’s”</a:t>
            </a:r>
          </a:p>
        </p:txBody>
      </p:sp>
      <p:sp>
        <p:nvSpPr>
          <p:cNvPr id="9" name="Footer Placeholder 3">
            <a:extLst>
              <a:ext uri="{FF2B5EF4-FFF2-40B4-BE49-F238E27FC236}">
                <a16:creationId xmlns:a16="http://schemas.microsoft.com/office/drawing/2014/main" id="{99A2830B-4AF5-44FA-9E43-F4C8D3C16F72}"/>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8" name="Picture 7" descr="A person holding a pen in front of a chalkboard&#10;&#10;Description automatically generated with low confidence">
            <a:extLst>
              <a:ext uri="{FF2B5EF4-FFF2-40B4-BE49-F238E27FC236}">
                <a16:creationId xmlns:a16="http://schemas.microsoft.com/office/drawing/2014/main" id="{7084FBA9-51B8-448B-A598-FCF8C2F9D58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90546" y="838200"/>
            <a:ext cx="2520126" cy="3733800"/>
          </a:xfrm>
          <a:prstGeom prst="rect">
            <a:avLst/>
          </a:prstGeom>
        </p:spPr>
      </p:pic>
    </p:spTree>
    <p:extLst>
      <p:ext uri="{BB962C8B-B14F-4D97-AF65-F5344CB8AC3E}">
        <p14:creationId xmlns:p14="http://schemas.microsoft.com/office/powerpoint/2010/main" val="9209270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27660" y="262465"/>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Planning Your Home Remodeling </a:t>
            </a:r>
          </a:p>
        </p:txBody>
      </p:sp>
      <p:sp>
        <p:nvSpPr>
          <p:cNvPr id="4099" name="Rectangle 3"/>
          <p:cNvSpPr>
            <a:spLocks noGrp="1" noChangeArrowheads="1"/>
          </p:cNvSpPr>
          <p:nvPr>
            <p:ph type="body" idx="1"/>
          </p:nvPr>
        </p:nvSpPr>
        <p:spPr>
          <a:xfrm>
            <a:off x="457200" y="1295400"/>
            <a:ext cx="5943600" cy="4953000"/>
          </a:xfrm>
        </p:spPr>
        <p:txBody>
          <a:bodyPr/>
          <a:lstStyle/>
          <a:p>
            <a:pPr marL="457200" indent="-457200">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Take photos and video of home for contractors and suppliers</a:t>
            </a:r>
          </a:p>
          <a:p>
            <a:pPr marL="457200" indent="-457200">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Collect design ideas, photos, visit model homes and websites</a:t>
            </a:r>
          </a:p>
          <a:p>
            <a:pPr marL="457200" indent="-457200">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Take measurements of rooms, walls, cabinets, etc.</a:t>
            </a:r>
          </a:p>
          <a:p>
            <a:pPr marL="457200" indent="-457200">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Hire Architect / Engineer</a:t>
            </a:r>
          </a:p>
          <a:p>
            <a:pPr marL="457200" indent="-457200">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Create floor plan and virtual walk-through</a:t>
            </a:r>
          </a:p>
          <a:p>
            <a:pPr marL="457200" indent="-457200">
              <a:buFont typeface="+mj-lt"/>
              <a:buAutoNum type="arabicPeriod" startAt="4"/>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25C645E8-9116-4A35-A35A-929D609AF981}"/>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Close-up of hands holding a touchscreen device&#10;&#10;Description automatically generated with medium confidence">
            <a:extLst>
              <a:ext uri="{FF2B5EF4-FFF2-40B4-BE49-F238E27FC236}">
                <a16:creationId xmlns:a16="http://schemas.microsoft.com/office/drawing/2014/main" id="{F4CEDF05-32F5-4B55-A8CC-8530F262FE9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88859" y="838200"/>
            <a:ext cx="2502741" cy="3679614"/>
          </a:xfrm>
          <a:prstGeom prst="rect">
            <a:avLst/>
          </a:prstGeom>
        </p:spPr>
      </p:pic>
    </p:spTree>
    <p:extLst>
      <p:ext uri="{BB962C8B-B14F-4D97-AF65-F5344CB8AC3E}">
        <p14:creationId xmlns:p14="http://schemas.microsoft.com/office/powerpoint/2010/main" val="350782694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26813" y="262465"/>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Planning Your Home Remodeling </a:t>
            </a:r>
          </a:p>
        </p:txBody>
      </p:sp>
      <p:sp>
        <p:nvSpPr>
          <p:cNvPr id="4099" name="Rectangle 3"/>
          <p:cNvSpPr>
            <a:spLocks noGrp="1" noChangeArrowheads="1"/>
          </p:cNvSpPr>
          <p:nvPr>
            <p:ph type="body" idx="1"/>
          </p:nvPr>
        </p:nvSpPr>
        <p:spPr>
          <a:xfrm>
            <a:off x="381000" y="1295400"/>
            <a:ext cx="5943600" cy="4953000"/>
          </a:xfrm>
        </p:spPr>
        <p:txBody>
          <a:bodyPr/>
          <a:lstStyle/>
          <a:p>
            <a:pPr marL="457200" indent="-457200">
              <a:spcBef>
                <a:spcPts val="1200"/>
              </a:spcBef>
              <a:buFont typeface="+mj-lt"/>
              <a:buAutoNum type="arabicPeriod" startAt="9"/>
            </a:pPr>
            <a:r>
              <a:rPr lang="en-US" dirty="0">
                <a:latin typeface="Lato" panose="020F0502020204030203" pitchFamily="34" charset="0"/>
                <a:ea typeface="Lato" panose="020F0502020204030203" pitchFamily="34" charset="0"/>
                <a:cs typeface="Lato" panose="020F0502020204030203" pitchFamily="34" charset="0"/>
              </a:rPr>
              <a:t>Hire design service, augmented reality imaging</a:t>
            </a:r>
          </a:p>
          <a:p>
            <a:pPr marL="457200" indent="-457200">
              <a:spcBef>
                <a:spcPts val="1200"/>
              </a:spcBef>
              <a:buFont typeface="+mj-lt"/>
              <a:buAutoNum type="arabicPeriod" startAt="9"/>
            </a:pPr>
            <a:r>
              <a:rPr lang="en-US" dirty="0">
                <a:latin typeface="Lato" panose="020F0502020204030203" pitchFamily="34" charset="0"/>
                <a:ea typeface="Lato" panose="020F0502020204030203" pitchFamily="34" charset="0"/>
                <a:cs typeface="Lato" panose="020F0502020204030203" pitchFamily="34" charset="0"/>
              </a:rPr>
              <a:t>Lay out furniture on plans or with tape on floor</a:t>
            </a:r>
          </a:p>
          <a:p>
            <a:pPr marL="457200" indent="-457200">
              <a:spcBef>
                <a:spcPts val="1200"/>
              </a:spcBef>
              <a:buFont typeface="+mj-lt"/>
              <a:buAutoNum type="arabicPeriod" startAt="9"/>
            </a:pPr>
            <a:r>
              <a:rPr lang="en-US" dirty="0">
                <a:latin typeface="Lato" panose="020F0502020204030203" pitchFamily="34" charset="0"/>
                <a:ea typeface="Lato" panose="020F0502020204030203" pitchFamily="34" charset="0"/>
                <a:cs typeface="Lato" panose="020F0502020204030203" pitchFamily="34" charset="0"/>
              </a:rPr>
              <a:t>Develop preliminary drawings and specifications</a:t>
            </a:r>
          </a:p>
          <a:p>
            <a:pPr marL="457200" indent="-457200">
              <a:spcBef>
                <a:spcPts val="1200"/>
              </a:spcBef>
              <a:buFont typeface="+mj-lt"/>
              <a:buAutoNum type="arabicPeriod" startAt="9"/>
            </a:pPr>
            <a:r>
              <a:rPr lang="en-US" dirty="0">
                <a:latin typeface="Lato" panose="020F0502020204030203" pitchFamily="34" charset="0"/>
                <a:ea typeface="Lato" panose="020F0502020204030203" pitchFamily="34" charset="0"/>
                <a:cs typeface="Lato" panose="020F0502020204030203" pitchFamily="34" charset="0"/>
              </a:rPr>
              <a:t>Compile preliminary cost estimates</a:t>
            </a:r>
          </a:p>
          <a:p>
            <a:pPr marL="0" indent="0">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F34DFAA3-ECD0-4125-A852-3D230846643D}"/>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picture containing person&#10;&#10;Description automatically generated">
            <a:extLst>
              <a:ext uri="{FF2B5EF4-FFF2-40B4-BE49-F238E27FC236}">
                <a16:creationId xmlns:a16="http://schemas.microsoft.com/office/drawing/2014/main" id="{0DB225A4-881F-4A02-82A0-26439A85D51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22720" y="838549"/>
            <a:ext cx="2444316" cy="3697540"/>
          </a:xfrm>
          <a:prstGeom prst="rect">
            <a:avLst/>
          </a:prstGeom>
        </p:spPr>
      </p:pic>
    </p:spTree>
    <p:extLst>
      <p:ext uri="{BB962C8B-B14F-4D97-AF65-F5344CB8AC3E}">
        <p14:creationId xmlns:p14="http://schemas.microsoft.com/office/powerpoint/2010/main" val="74948607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What Kind of Contractor Do You Need?</a:t>
            </a:r>
          </a:p>
        </p:txBody>
      </p:sp>
      <p:sp>
        <p:nvSpPr>
          <p:cNvPr id="4099" name="Rectangle 3"/>
          <p:cNvSpPr>
            <a:spLocks noGrp="1" noChangeArrowheads="1"/>
          </p:cNvSpPr>
          <p:nvPr>
            <p:ph type="body" idx="1"/>
          </p:nvPr>
        </p:nvSpPr>
        <p:spPr>
          <a:xfrm>
            <a:off x="381000" y="1066800"/>
            <a:ext cx="6019800" cy="51816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Handyman / Pickup Truck Contractors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Service Contractors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Specialty / Trade Contractors</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Carpentry / Electrical / Plumbing / HVAC / Technology</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Kitchen &amp; Bath / Flooring / Tile &amp; Marble</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Windows &amp; Doors / Siding / Roofing / Overhead Doors</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Painting / Wallpaper / Drywall / Insulation</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Concrete / Masonry / Excavating / Landscaping</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Architect / Engineer / Surveyor / Designer</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001A50F0-0890-43E0-BB91-1E8EEABBF2AF}"/>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firefighter on a ladder&#10;&#10;Description automatically generated with low confidence">
            <a:extLst>
              <a:ext uri="{FF2B5EF4-FFF2-40B4-BE49-F238E27FC236}">
                <a16:creationId xmlns:a16="http://schemas.microsoft.com/office/drawing/2014/main" id="{58CC689D-2E54-4C89-BC02-FDCB4D614A2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5099" y="838200"/>
            <a:ext cx="2476501" cy="3733800"/>
          </a:xfrm>
          <a:prstGeom prst="rect">
            <a:avLst/>
          </a:prstGeom>
        </p:spPr>
      </p:pic>
    </p:spTree>
    <p:extLst>
      <p:ext uri="{BB962C8B-B14F-4D97-AF65-F5344CB8AC3E}">
        <p14:creationId xmlns:p14="http://schemas.microsoft.com/office/powerpoint/2010/main" val="256794934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What Kind of Contractor Do You Need?</a:t>
            </a:r>
          </a:p>
        </p:txBody>
      </p:sp>
      <p:sp>
        <p:nvSpPr>
          <p:cNvPr id="4099" name="Rectangle 3"/>
          <p:cNvSpPr>
            <a:spLocks noGrp="1" noChangeArrowheads="1"/>
          </p:cNvSpPr>
          <p:nvPr>
            <p:ph type="body" idx="1"/>
          </p:nvPr>
        </p:nvSpPr>
        <p:spPr>
          <a:xfrm>
            <a:off x="381000" y="1295400"/>
            <a:ext cx="6096000" cy="4953000"/>
          </a:xfrm>
        </p:spPr>
        <p:txBody>
          <a:bodyPr/>
          <a:lstStyle/>
          <a:p>
            <a:pPr marL="457200" indent="-457200">
              <a:lnSpc>
                <a:spcPct val="150000"/>
              </a:lnSpc>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Minor Remodeling Contractors</a:t>
            </a:r>
          </a:p>
          <a:p>
            <a:pPr marL="457200" indent="-457200">
              <a:lnSpc>
                <a:spcPct val="150000"/>
              </a:lnSpc>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Major Remodeling Contractors</a:t>
            </a:r>
          </a:p>
          <a:p>
            <a:pPr marL="457200" indent="-457200">
              <a:lnSpc>
                <a:spcPct val="150000"/>
              </a:lnSpc>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Design-Build Contractors</a:t>
            </a:r>
          </a:p>
          <a:p>
            <a:pPr marL="457200" indent="-457200">
              <a:lnSpc>
                <a:spcPct val="150000"/>
              </a:lnSpc>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Disaster Restoration Contractors</a:t>
            </a:r>
          </a:p>
          <a:p>
            <a:pPr marL="457200" indent="-457200">
              <a:lnSpc>
                <a:spcPct val="150000"/>
              </a:lnSpc>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Historical Restoration Contractors</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F596DA78-56DC-4295-BAAE-FB5237C23F42}"/>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row of houses&#10;&#10;Description automatically generated with low confidence">
            <a:extLst>
              <a:ext uri="{FF2B5EF4-FFF2-40B4-BE49-F238E27FC236}">
                <a16:creationId xmlns:a16="http://schemas.microsoft.com/office/drawing/2014/main" id="{31C93A47-CB83-48D7-A769-70A57A60C20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93939" y="838200"/>
            <a:ext cx="2501048" cy="3740979"/>
          </a:xfrm>
          <a:prstGeom prst="rect">
            <a:avLst/>
          </a:prstGeom>
        </p:spPr>
      </p:pic>
    </p:spTree>
    <p:extLst>
      <p:ext uri="{BB962C8B-B14F-4D97-AF65-F5344CB8AC3E}">
        <p14:creationId xmlns:p14="http://schemas.microsoft.com/office/powerpoint/2010/main" val="210946845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Financial Options for Remodeling</a:t>
            </a:r>
          </a:p>
        </p:txBody>
      </p:sp>
      <p:sp>
        <p:nvSpPr>
          <p:cNvPr id="4099" name="Rectangle 3"/>
          <p:cNvSpPr>
            <a:spLocks noGrp="1" noChangeArrowheads="1"/>
          </p:cNvSpPr>
          <p:nvPr>
            <p:ph type="body" idx="1"/>
          </p:nvPr>
        </p:nvSpPr>
        <p:spPr>
          <a:xfrm>
            <a:off x="381000" y="1295400"/>
            <a:ext cx="6019800" cy="4953000"/>
          </a:xfrm>
        </p:spPr>
        <p:txBody>
          <a:bodyPr/>
          <a:lstStyle/>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Personal savings</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Credit cards</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Personal unsecured loan</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Refinance current mortgage</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Home equity loan / line of credit</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FHA 203k Renovation Loan</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2154A15D-789C-48EA-B612-DE6E339D6424}"/>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9" name="Picture 8" descr="Text, letter&#10;&#10;Description automatically generated">
            <a:extLst>
              <a:ext uri="{FF2B5EF4-FFF2-40B4-BE49-F238E27FC236}">
                <a16:creationId xmlns:a16="http://schemas.microsoft.com/office/drawing/2014/main" id="{9EEFD045-C0BC-4F2A-A63C-29661CBD0D88}"/>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5100" y="855123"/>
            <a:ext cx="2461158" cy="3664390"/>
          </a:xfrm>
          <a:prstGeom prst="rect">
            <a:avLst/>
          </a:prstGeom>
        </p:spPr>
      </p:pic>
    </p:spTree>
    <p:extLst>
      <p:ext uri="{BB962C8B-B14F-4D97-AF65-F5344CB8AC3E}">
        <p14:creationId xmlns:p14="http://schemas.microsoft.com/office/powerpoint/2010/main" val="293098124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Financial Options for Remodeling</a:t>
            </a:r>
          </a:p>
        </p:txBody>
      </p:sp>
      <p:sp>
        <p:nvSpPr>
          <p:cNvPr id="4099" name="Rectangle 3"/>
          <p:cNvSpPr>
            <a:spLocks noGrp="1" noChangeArrowheads="1"/>
          </p:cNvSpPr>
          <p:nvPr>
            <p:ph type="body" idx="1"/>
          </p:nvPr>
        </p:nvSpPr>
        <p:spPr>
          <a:xfrm>
            <a:off x="381000" y="1295400"/>
            <a:ext cx="6019800" cy="4953000"/>
          </a:xfrm>
        </p:spPr>
        <p:txBody>
          <a:bodyPr/>
          <a:lstStyle/>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Fannie Mae </a:t>
            </a:r>
            <a:r>
              <a:rPr lang="en-US" dirty="0" err="1">
                <a:latin typeface="Lato" panose="020F0502020204030203" pitchFamily="34" charset="0"/>
                <a:ea typeface="Lato" panose="020F0502020204030203" pitchFamily="34" charset="0"/>
                <a:cs typeface="Lato" panose="020F0502020204030203" pitchFamily="34" charset="0"/>
              </a:rPr>
              <a:t>HomeStyle</a:t>
            </a:r>
            <a:r>
              <a:rPr lang="en-US" dirty="0">
                <a:latin typeface="Lato" panose="020F0502020204030203" pitchFamily="34" charset="0"/>
                <a:ea typeface="Lato" panose="020F0502020204030203" pitchFamily="34" charset="0"/>
                <a:cs typeface="Lato" panose="020F0502020204030203" pitchFamily="34" charset="0"/>
              </a:rPr>
              <a:t> Loan</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Freddie Mac </a:t>
            </a:r>
            <a:r>
              <a:rPr lang="en-US" dirty="0" err="1">
                <a:latin typeface="Lato" panose="020F0502020204030203" pitchFamily="34" charset="0"/>
                <a:ea typeface="Lato" panose="020F0502020204030203" pitchFamily="34" charset="0"/>
                <a:cs typeface="Lato" panose="020F0502020204030203" pitchFamily="34" charset="0"/>
              </a:rPr>
              <a:t>CHOICERenovation</a:t>
            </a:r>
            <a:endParaRPr lang="en-US" dirty="0">
              <a:latin typeface="Lato" panose="020F0502020204030203" pitchFamily="34" charset="0"/>
              <a:ea typeface="Lato" panose="020F0502020204030203" pitchFamily="34" charset="0"/>
              <a:cs typeface="Lato" panose="020F0502020204030203" pitchFamily="34" charset="0"/>
            </a:endParaRP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VA Renovation Loan</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USDA Rural Home Renovation Loan</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Renovation Home Equity loan</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FHA Title 1 Home Improvement Loan</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E2E1737D-C4F4-4A13-B66D-CDE70017C833}"/>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7" name="Picture 6" descr="A picture containing person, ground, outdoor, porch&#10;&#10;Description automatically generated">
            <a:extLst>
              <a:ext uri="{FF2B5EF4-FFF2-40B4-BE49-F238E27FC236}">
                <a16:creationId xmlns:a16="http://schemas.microsoft.com/office/drawing/2014/main" id="{AA5FDD03-0B9E-42CA-9861-A1B9E54ABBA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488849" y="838200"/>
            <a:ext cx="2489200" cy="3733800"/>
          </a:xfrm>
          <a:prstGeom prst="rect">
            <a:avLst/>
          </a:prstGeom>
        </p:spPr>
      </p:pic>
    </p:spTree>
    <p:extLst>
      <p:ext uri="{BB962C8B-B14F-4D97-AF65-F5344CB8AC3E}">
        <p14:creationId xmlns:p14="http://schemas.microsoft.com/office/powerpoint/2010/main" val="32813114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Locating Qualified Contractors</a:t>
            </a:r>
          </a:p>
        </p:txBody>
      </p:sp>
      <p:sp>
        <p:nvSpPr>
          <p:cNvPr id="4099" name="Rectangle 3"/>
          <p:cNvSpPr>
            <a:spLocks noGrp="1" noChangeArrowheads="1"/>
          </p:cNvSpPr>
          <p:nvPr>
            <p:ph type="body" idx="1"/>
          </p:nvPr>
        </p:nvSpPr>
        <p:spPr>
          <a:xfrm>
            <a:off x="381000" y="1295400"/>
            <a:ext cx="6019800" cy="49530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Online contractor rating &amp; referral networks </a:t>
            </a:r>
            <a:r>
              <a:rPr lang="en-US" sz="1800" dirty="0">
                <a:latin typeface="Lato" panose="020F0502020204030203" pitchFamily="34" charset="0"/>
                <a:ea typeface="Lato" panose="020F0502020204030203" pitchFamily="34" charset="0"/>
                <a:cs typeface="Lato" panose="020F0502020204030203" pitchFamily="34" charset="0"/>
              </a:rPr>
              <a:t>(Search “Hire a contractor”)</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Local Building Dept. licensed contractors, permits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Referrals from your broker or other agents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Referrals from neighbors and friends, neighborhood forums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National and Local Home Builders Associations</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19165CAA-4867-440A-9261-D0F7A37D6188}"/>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a:extLst>
              <a:ext uri="{FF2B5EF4-FFF2-40B4-BE49-F238E27FC236}">
                <a16:creationId xmlns:a16="http://schemas.microsoft.com/office/drawing/2014/main" id="{3C366236-6E1B-448F-AC6D-3D9AFB51ABC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84234" y="838200"/>
            <a:ext cx="2570020" cy="3684692"/>
          </a:xfrm>
          <a:prstGeom prst="rect">
            <a:avLst/>
          </a:prstGeom>
        </p:spPr>
      </p:pic>
    </p:spTree>
    <p:extLst>
      <p:ext uri="{BB962C8B-B14F-4D97-AF65-F5344CB8AC3E}">
        <p14:creationId xmlns:p14="http://schemas.microsoft.com/office/powerpoint/2010/main" val="336730102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Locating Qualified Contractors</a:t>
            </a:r>
          </a:p>
        </p:txBody>
      </p:sp>
      <p:sp>
        <p:nvSpPr>
          <p:cNvPr id="4099" name="Rectangle 3"/>
          <p:cNvSpPr>
            <a:spLocks noGrp="1" noChangeArrowheads="1"/>
          </p:cNvSpPr>
          <p:nvPr>
            <p:ph type="body" idx="1"/>
          </p:nvPr>
        </p:nvSpPr>
        <p:spPr>
          <a:xfrm>
            <a:off x="381000" y="1447800"/>
            <a:ext cx="6096000" cy="4800600"/>
          </a:xfrm>
        </p:spPr>
        <p:txBody>
          <a:bodyPr/>
          <a:lstStyle/>
          <a:p>
            <a:pPr marL="457200" indent="-457200">
              <a:spcBef>
                <a:spcPts val="1200"/>
              </a:spcBef>
              <a:buFont typeface="+mj-lt"/>
              <a:buAutoNum type="arabicPeriod" startAt="6"/>
            </a:pPr>
            <a:r>
              <a:rPr lang="en-US" dirty="0">
                <a:latin typeface="Lato" panose="020F0502020204030203" pitchFamily="34" charset="0"/>
                <a:ea typeface="Lato" panose="020F0502020204030203" pitchFamily="34" charset="0"/>
                <a:cs typeface="Lato" panose="020F0502020204030203" pitchFamily="34" charset="0"/>
              </a:rPr>
              <a:t>National Association of the Remodeling Industry</a:t>
            </a:r>
          </a:p>
          <a:p>
            <a:pPr marL="457200" indent="-457200">
              <a:spcBef>
                <a:spcPts val="1200"/>
              </a:spcBef>
              <a:buFont typeface="+mj-lt"/>
              <a:buAutoNum type="arabicPeriod" startAt="6"/>
            </a:pPr>
            <a:r>
              <a:rPr lang="en-US" dirty="0">
                <a:latin typeface="Lato" panose="020F0502020204030203" pitchFamily="34" charset="0"/>
                <a:ea typeface="Lato" panose="020F0502020204030203" pitchFamily="34" charset="0"/>
                <a:cs typeface="Lato" panose="020F0502020204030203" pitchFamily="34" charset="0"/>
              </a:rPr>
              <a:t>Referrals from lumber yards and home improvement centers</a:t>
            </a:r>
          </a:p>
          <a:p>
            <a:pPr marL="457200" indent="-457200">
              <a:spcBef>
                <a:spcPts val="1200"/>
              </a:spcBef>
              <a:buFont typeface="+mj-lt"/>
              <a:buAutoNum type="arabicPeriod" startAt="6"/>
            </a:pPr>
            <a:r>
              <a:rPr lang="en-US" dirty="0">
                <a:latin typeface="Lato" panose="020F0502020204030203" pitchFamily="34" charset="0"/>
                <a:ea typeface="Lato" panose="020F0502020204030203" pitchFamily="34" charset="0"/>
                <a:cs typeface="Lato" panose="020F0502020204030203" pitchFamily="34" charset="0"/>
              </a:rPr>
              <a:t>Local projects / contractor signage</a:t>
            </a:r>
          </a:p>
          <a:p>
            <a:pPr marL="457200" indent="-457200">
              <a:spcBef>
                <a:spcPts val="1200"/>
              </a:spcBef>
              <a:buFont typeface="+mj-lt"/>
              <a:buAutoNum type="arabicPeriod" startAt="6"/>
            </a:pPr>
            <a:r>
              <a:rPr lang="en-US" dirty="0">
                <a:latin typeface="Lato" panose="020F0502020204030203" pitchFamily="34" charset="0"/>
                <a:ea typeface="Lato" panose="020F0502020204030203" pitchFamily="34" charset="0"/>
                <a:cs typeface="Lato" panose="020F0502020204030203" pitchFamily="34" charset="0"/>
              </a:rPr>
              <a:t>Apply the “Magical Power of Donuts”</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812676AB-7909-4F2B-9A0E-7403A1046FB9}"/>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box of donuts&#10;&#10;Description automatically generated">
            <a:extLst>
              <a:ext uri="{FF2B5EF4-FFF2-40B4-BE49-F238E27FC236}">
                <a16:creationId xmlns:a16="http://schemas.microsoft.com/office/drawing/2014/main" id="{509F2620-3F02-4C7C-8515-29D88013908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77000" y="844973"/>
            <a:ext cx="2503592" cy="3701143"/>
          </a:xfrm>
          <a:prstGeom prst="rect">
            <a:avLst/>
          </a:prstGeom>
        </p:spPr>
      </p:pic>
    </p:spTree>
    <p:extLst>
      <p:ext uri="{BB962C8B-B14F-4D97-AF65-F5344CB8AC3E}">
        <p14:creationId xmlns:p14="http://schemas.microsoft.com/office/powerpoint/2010/main" val="339359956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50520" y="3048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I Can Help You as a Residential Remodeling Specialist</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a:t>
            </a:r>
          </a:p>
        </p:txBody>
      </p:sp>
      <p:sp>
        <p:nvSpPr>
          <p:cNvPr id="4099" name="Rectangle 3"/>
          <p:cNvSpPr>
            <a:spLocks noGrp="1" noChangeArrowheads="1"/>
          </p:cNvSpPr>
          <p:nvPr>
            <p:ph type="body" idx="1"/>
          </p:nvPr>
        </p:nvSpPr>
        <p:spPr>
          <a:xfrm>
            <a:off x="350520" y="1066800"/>
            <a:ext cx="6164580" cy="51054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Planning, preparation and home improvement guidance</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Locating properties for purchase / evaluating improvements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Design ideas and designer referrals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Cost estimating, budgeting guidance</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Remodeling Value Analysis (RVA)</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Introducing home improvement finance options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Mortgage and renovation lender referrals</a:t>
            </a:r>
          </a:p>
          <a:p>
            <a:pPr marL="0" indent="0">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7" name="Picture 6" descr="A picture containing text, working&#10;&#10;Description automatically generated">
            <a:extLst>
              <a:ext uri="{FF2B5EF4-FFF2-40B4-BE49-F238E27FC236}">
                <a16:creationId xmlns:a16="http://schemas.microsoft.com/office/drawing/2014/main" id="{0E7B0656-5DAD-418E-8EFB-A645001B3B7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5099" y="826501"/>
            <a:ext cx="2447711" cy="3719246"/>
          </a:xfrm>
          <a:prstGeom prst="rect">
            <a:avLst/>
          </a:prstGeom>
        </p:spPr>
      </p:pic>
      <p:sp>
        <p:nvSpPr>
          <p:cNvPr id="8" name="Footer Placeholder 3">
            <a:extLst>
              <a:ext uri="{FF2B5EF4-FFF2-40B4-BE49-F238E27FC236}">
                <a16:creationId xmlns:a16="http://schemas.microsoft.com/office/drawing/2014/main" id="{9F83FEAE-35CB-4CBF-8187-3700C991DBA6}"/>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Tree>
    <p:extLst>
      <p:ext uri="{BB962C8B-B14F-4D97-AF65-F5344CB8AC3E}">
        <p14:creationId xmlns:p14="http://schemas.microsoft.com/office/powerpoint/2010/main" val="312278247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Compiling Preliminary Cost Estimates</a:t>
            </a:r>
          </a:p>
        </p:txBody>
      </p:sp>
      <p:sp>
        <p:nvSpPr>
          <p:cNvPr id="4099" name="Rectangle 3"/>
          <p:cNvSpPr>
            <a:spLocks noGrp="1" noChangeArrowheads="1"/>
          </p:cNvSpPr>
          <p:nvPr>
            <p:ph type="body" idx="1"/>
          </p:nvPr>
        </p:nvSpPr>
        <p:spPr>
          <a:xfrm>
            <a:off x="381000" y="914400"/>
            <a:ext cx="6019800" cy="5334000"/>
          </a:xfrm>
        </p:spPr>
        <p:txBody>
          <a:bodyPr/>
          <a:lstStyle/>
          <a:p>
            <a:pPr marL="457200" indent="-457200">
              <a:spcBef>
                <a:spcPts val="6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Utilize online estimators and apps</a:t>
            </a:r>
          </a:p>
          <a:p>
            <a:pPr marL="457200" indent="-457200">
              <a:spcBef>
                <a:spcPts val="6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Visit home improvement stores and websites</a:t>
            </a:r>
          </a:p>
          <a:p>
            <a:pPr marL="457200" indent="-457200">
              <a:spcBef>
                <a:spcPts val="6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Secure Contractor preliminary estimates for labor and materials</a:t>
            </a:r>
          </a:p>
          <a:p>
            <a:pPr marL="457200" indent="-457200">
              <a:spcBef>
                <a:spcPts val="6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Estimate indirect costs</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Demolition, rubbish removal, street cleaning</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Fencing, security, jobsite cameras</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Permits, variances, architectural review fees</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Design and engineering fees</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Utility upgrades, excavating, drainage, landscaping</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Equipment rental, portable toilet</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Insurance, legal, accounting fees</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Contingency amount</a:t>
            </a:r>
          </a:p>
          <a:p>
            <a:pPr marL="457200" indent="-457200">
              <a:spcBef>
                <a:spcPts val="6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Compile preliminary cost estimates</a:t>
            </a:r>
          </a:p>
          <a:p>
            <a:pPr marL="0" indent="0">
              <a:spcBef>
                <a:spcPts val="1200"/>
              </a:spcBef>
              <a:spcAft>
                <a:spcPts val="0"/>
              </a:spcAft>
              <a:buNone/>
            </a:pPr>
            <a:endParaRPr lang="en-US" sz="2000" dirty="0"/>
          </a:p>
        </p:txBody>
      </p:sp>
      <p:sp>
        <p:nvSpPr>
          <p:cNvPr id="6" name="Footer Placeholder 3">
            <a:extLst>
              <a:ext uri="{FF2B5EF4-FFF2-40B4-BE49-F238E27FC236}">
                <a16:creationId xmlns:a16="http://schemas.microsoft.com/office/drawing/2014/main" id="{9C034710-2FAA-43D5-9DDD-9D6F54B52D5C}"/>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picture containing diagram&#10;&#10;Description automatically generated">
            <a:extLst>
              <a:ext uri="{FF2B5EF4-FFF2-40B4-BE49-F238E27FC236}">
                <a16:creationId xmlns:a16="http://schemas.microsoft.com/office/drawing/2014/main" id="{C26329D0-F37A-4F5D-A3CF-6B9F8D46D68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84195" y="838200"/>
            <a:ext cx="2540000" cy="3714750"/>
          </a:xfrm>
          <a:prstGeom prst="rect">
            <a:avLst/>
          </a:prstGeom>
        </p:spPr>
      </p:pic>
    </p:spTree>
    <p:extLst>
      <p:ext uri="{BB962C8B-B14F-4D97-AF65-F5344CB8AC3E}">
        <p14:creationId xmlns:p14="http://schemas.microsoft.com/office/powerpoint/2010/main" val="37660737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099">
                                            <p:txEl>
                                              <p:pRg st="9" end="9"/>
                                            </p:txEl>
                                          </p:spTgt>
                                        </p:tgtEl>
                                        <p:attrNameLst>
                                          <p:attrName>style.visibility</p:attrName>
                                        </p:attrNameLst>
                                      </p:cBhvr>
                                      <p:to>
                                        <p:strVal val="visible"/>
                                      </p:to>
                                    </p:set>
                                    <p:animEffect transition="in" filter="fade">
                                      <p:cBhvr>
                                        <p:cTn id="52" dur="500"/>
                                        <p:tgtEl>
                                          <p:spTgt spid="409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99">
                                            <p:txEl>
                                              <p:pRg st="10" end="10"/>
                                            </p:txEl>
                                          </p:spTgt>
                                        </p:tgtEl>
                                        <p:attrNameLst>
                                          <p:attrName>style.visibility</p:attrName>
                                        </p:attrNameLst>
                                      </p:cBhvr>
                                      <p:to>
                                        <p:strVal val="visible"/>
                                      </p:to>
                                    </p:set>
                                    <p:animEffect transition="in" filter="fade">
                                      <p:cBhvr>
                                        <p:cTn id="57" dur="500"/>
                                        <p:tgtEl>
                                          <p:spTgt spid="4099">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4099">
                                            <p:txEl>
                                              <p:pRg st="11" end="11"/>
                                            </p:txEl>
                                          </p:spTgt>
                                        </p:tgtEl>
                                        <p:attrNameLst>
                                          <p:attrName>style.visibility</p:attrName>
                                        </p:attrNameLst>
                                      </p:cBhvr>
                                      <p:to>
                                        <p:strVal val="visible"/>
                                      </p:to>
                                    </p:set>
                                    <p:animEffect transition="in" filter="fade">
                                      <p:cBhvr>
                                        <p:cTn id="62" dur="500"/>
                                        <p:tgtEl>
                                          <p:spTgt spid="4099">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4099">
                                            <p:txEl>
                                              <p:pRg st="12" end="12"/>
                                            </p:txEl>
                                          </p:spTgt>
                                        </p:tgtEl>
                                        <p:attrNameLst>
                                          <p:attrName>style.visibility</p:attrName>
                                        </p:attrNameLst>
                                      </p:cBhvr>
                                      <p:to>
                                        <p:strVal val="visible"/>
                                      </p:to>
                                    </p:set>
                                    <p:animEffect transition="in" filter="fade">
                                      <p:cBhvr>
                                        <p:cTn id="67" dur="500"/>
                                        <p:tgtEl>
                                          <p:spTgt spid="4099">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Should You Manage the Project Yourself?</a:t>
            </a:r>
          </a:p>
        </p:txBody>
      </p:sp>
      <p:sp>
        <p:nvSpPr>
          <p:cNvPr id="4099" name="Rectangle 3"/>
          <p:cNvSpPr>
            <a:spLocks noGrp="1" noChangeArrowheads="1"/>
          </p:cNvSpPr>
          <p:nvPr>
            <p:ph type="body" idx="1"/>
          </p:nvPr>
        </p:nvSpPr>
        <p:spPr>
          <a:xfrm>
            <a:off x="381000" y="990600"/>
            <a:ext cx="6019800" cy="52578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Scope of work</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Complexity – trades involved</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Your experience</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Your availability</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Lender requirements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Project financial management</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Hiring, scheduling and project management</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Risks and liabilities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Will you save money?</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81917CC6-C5DE-482F-B247-72610808626C}"/>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picture containing tripod&#10;&#10;Description automatically generated">
            <a:extLst>
              <a:ext uri="{FF2B5EF4-FFF2-40B4-BE49-F238E27FC236}">
                <a16:creationId xmlns:a16="http://schemas.microsoft.com/office/drawing/2014/main" id="{7C4452D0-2693-4634-9BCB-E7B0D201FE16}"/>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80812" y="838200"/>
            <a:ext cx="2510788" cy="3733800"/>
          </a:xfrm>
          <a:prstGeom prst="rect">
            <a:avLst/>
          </a:prstGeom>
        </p:spPr>
      </p:pic>
    </p:spTree>
    <p:extLst>
      <p:ext uri="{BB962C8B-B14F-4D97-AF65-F5344CB8AC3E}">
        <p14:creationId xmlns:p14="http://schemas.microsoft.com/office/powerpoint/2010/main" val="237851354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Preparing for Your Pre-Bid Contractor Meeting</a:t>
            </a:r>
          </a:p>
        </p:txBody>
      </p:sp>
      <p:sp>
        <p:nvSpPr>
          <p:cNvPr id="4099" name="Rectangle 3"/>
          <p:cNvSpPr>
            <a:spLocks noGrp="1" noChangeArrowheads="1"/>
          </p:cNvSpPr>
          <p:nvPr>
            <p:ph type="body" idx="1"/>
          </p:nvPr>
        </p:nvSpPr>
        <p:spPr>
          <a:xfrm>
            <a:off x="381000" y="990600"/>
            <a:ext cx="6019800" cy="5257800"/>
          </a:xfrm>
        </p:spPr>
        <p:txBody>
          <a:bodyPr/>
          <a:lstStyle/>
          <a:p>
            <a:pPr marL="457200" indent="-457200">
              <a:lnSpc>
                <a:spcPct val="100000"/>
              </a:lnSpc>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Be prepared to provide contractor(s) as much detail as possible:</a:t>
            </a:r>
            <a:endParaRPr lang="en-US" sz="2000" dirty="0">
              <a:latin typeface="Lato" panose="020F0502020204030203" pitchFamily="34" charset="0"/>
              <a:ea typeface="Lato" panose="020F0502020204030203" pitchFamily="34" charset="0"/>
              <a:cs typeface="Lato" panose="020F0502020204030203" pitchFamily="34" charset="0"/>
            </a:endParaRPr>
          </a:p>
          <a:p>
            <a:pPr marL="914400" lvl="1" indent="-457200">
              <a:lnSpc>
                <a:spcPct val="100000"/>
              </a:lnSpc>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Scope of Work</a:t>
            </a:r>
          </a:p>
          <a:p>
            <a:pPr marL="914400" lvl="1" indent="-457200">
              <a:lnSpc>
                <a:spcPct val="100000"/>
              </a:lnSpc>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Specifications including product information, colors, finishes</a:t>
            </a:r>
          </a:p>
          <a:p>
            <a:pPr marL="914400" lvl="1" indent="-457200">
              <a:lnSpc>
                <a:spcPct val="100000"/>
              </a:lnSpc>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Floor plans and drawings</a:t>
            </a:r>
          </a:p>
          <a:p>
            <a:pPr marL="914400" lvl="1" indent="-457200">
              <a:lnSpc>
                <a:spcPct val="100000"/>
              </a:lnSpc>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Interior design details, renderings, photos</a:t>
            </a:r>
          </a:p>
          <a:p>
            <a:pPr marL="914400" lvl="1" indent="-457200">
              <a:lnSpc>
                <a:spcPct val="100000"/>
              </a:lnSpc>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Home inspection documents and links</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B41CEB51-0D62-4A23-8F14-E785F18C4968}"/>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Diagram, engineering drawing&#10;&#10;Description automatically generated">
            <a:extLst>
              <a:ext uri="{FF2B5EF4-FFF2-40B4-BE49-F238E27FC236}">
                <a16:creationId xmlns:a16="http://schemas.microsoft.com/office/drawing/2014/main" id="{63BA9624-2D18-4990-91E5-37584816D9F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2563" y="822957"/>
            <a:ext cx="2522218" cy="3733800"/>
          </a:xfrm>
          <a:prstGeom prst="rect">
            <a:avLst/>
          </a:prstGeom>
        </p:spPr>
      </p:pic>
    </p:spTree>
    <p:extLst>
      <p:ext uri="{BB962C8B-B14F-4D97-AF65-F5344CB8AC3E}">
        <p14:creationId xmlns:p14="http://schemas.microsoft.com/office/powerpoint/2010/main" val="292711049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Preparing for Your Pre-Bid Contractor Meeting</a:t>
            </a:r>
          </a:p>
        </p:txBody>
      </p:sp>
      <p:sp>
        <p:nvSpPr>
          <p:cNvPr id="4099" name="Rectangle 3"/>
          <p:cNvSpPr>
            <a:spLocks noGrp="1" noChangeArrowheads="1"/>
          </p:cNvSpPr>
          <p:nvPr>
            <p:ph type="body" idx="1"/>
          </p:nvPr>
        </p:nvSpPr>
        <p:spPr>
          <a:xfrm>
            <a:off x="381000" y="1092200"/>
            <a:ext cx="6019800" cy="5257800"/>
          </a:xfrm>
        </p:spPr>
        <p:txBody>
          <a:bodyPr/>
          <a:lstStyle/>
          <a:p>
            <a:pPr marL="457200" indent="-457200">
              <a:lnSpc>
                <a:spcPct val="100000"/>
              </a:lnSpc>
              <a:buFont typeface="+mj-lt"/>
              <a:buAutoNum type="arabicPeriod" startAt="2"/>
            </a:pPr>
            <a:r>
              <a:rPr lang="en-US" dirty="0">
                <a:latin typeface="Lato" panose="020F0502020204030203" pitchFamily="34" charset="0"/>
                <a:ea typeface="Lato" panose="020F0502020204030203" pitchFamily="34" charset="0"/>
                <a:cs typeface="Lato" panose="020F0502020204030203" pitchFamily="34" charset="0"/>
              </a:rPr>
              <a:t>Have a list of questions for contractor </a:t>
            </a:r>
            <a:br>
              <a:rPr lang="en-US" dirty="0">
                <a:latin typeface="Lato" panose="020F0502020204030203" pitchFamily="34" charset="0"/>
                <a:ea typeface="Lato" panose="020F0502020204030203" pitchFamily="34" charset="0"/>
                <a:cs typeface="Lato" panose="020F0502020204030203" pitchFamily="34" charset="0"/>
              </a:rPr>
            </a:br>
            <a:r>
              <a:rPr lang="en-US" sz="1600" dirty="0">
                <a:latin typeface="Lato" panose="020F0502020204030203" pitchFamily="34" charset="0"/>
                <a:ea typeface="Lato" panose="020F0502020204030203" pitchFamily="34" charset="0"/>
                <a:cs typeface="Lato" panose="020F0502020204030203" pitchFamily="34" charset="0"/>
              </a:rPr>
              <a:t>(take written notes)</a:t>
            </a:r>
            <a:endParaRPr lang="en-US" dirty="0">
              <a:latin typeface="Lato" panose="020F0502020204030203" pitchFamily="34" charset="0"/>
              <a:ea typeface="Lato" panose="020F0502020204030203" pitchFamily="34" charset="0"/>
              <a:cs typeface="Lato" panose="020F0502020204030203" pitchFamily="34" charset="0"/>
            </a:endParaRP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Construction and design questions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History, experience, licensing, insurance, bonding</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Describe management, communication systems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Commitments to job safety and cleanliness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Portfolio of work, photos, videos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Testimonials and references (and call them!!)</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Sample contract for review, insurance requirements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How selections and changes are handled</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Payment expectations (draw schedule)</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Estimated time frame: planning, start date, completion</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81B08B72-7B5A-453E-99A6-8A26F7AC8AF9}"/>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10" name="Picture 9" descr="A person standing in front of a wall of question marks&#10;&#10;Description automatically generated with low confidence">
            <a:extLst>
              <a:ext uri="{FF2B5EF4-FFF2-40B4-BE49-F238E27FC236}">
                <a16:creationId xmlns:a16="http://schemas.microsoft.com/office/drawing/2014/main" id="{83D92849-4B43-4A83-8662-A98898B1AAE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5100" y="851746"/>
            <a:ext cx="2438400" cy="3680603"/>
          </a:xfrm>
          <a:prstGeom prst="rect">
            <a:avLst/>
          </a:prstGeom>
        </p:spPr>
      </p:pic>
    </p:spTree>
    <p:extLst>
      <p:ext uri="{BB962C8B-B14F-4D97-AF65-F5344CB8AC3E}">
        <p14:creationId xmlns:p14="http://schemas.microsoft.com/office/powerpoint/2010/main" val="13220553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099">
                                            <p:txEl>
                                              <p:pRg st="9" end="9"/>
                                            </p:txEl>
                                          </p:spTgt>
                                        </p:tgtEl>
                                        <p:attrNameLst>
                                          <p:attrName>style.visibility</p:attrName>
                                        </p:attrNameLst>
                                      </p:cBhvr>
                                      <p:to>
                                        <p:strVal val="visible"/>
                                      </p:to>
                                    </p:set>
                                    <p:animEffect transition="in" filter="fade">
                                      <p:cBhvr>
                                        <p:cTn id="52" dur="500"/>
                                        <p:tgtEl>
                                          <p:spTgt spid="409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99">
                                            <p:txEl>
                                              <p:pRg st="10" end="10"/>
                                            </p:txEl>
                                          </p:spTgt>
                                        </p:tgtEl>
                                        <p:attrNameLst>
                                          <p:attrName>style.visibility</p:attrName>
                                        </p:attrNameLst>
                                      </p:cBhvr>
                                      <p:to>
                                        <p:strVal val="visible"/>
                                      </p:to>
                                    </p:set>
                                    <p:animEffect transition="in" filter="fade">
                                      <p:cBhvr>
                                        <p:cTn id="57" dur="500"/>
                                        <p:tgtEl>
                                          <p:spTgt spid="409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mn-lt"/>
                <a:cs typeface="Times New Roman" panose="02020603050405020304" pitchFamily="18" charset="0"/>
              </a:rPr>
              <a:t>Surviving Your Remodeling Project</a:t>
            </a:r>
          </a:p>
        </p:txBody>
      </p:sp>
      <p:sp>
        <p:nvSpPr>
          <p:cNvPr id="4099" name="Rectangle 3"/>
          <p:cNvSpPr>
            <a:spLocks noGrp="1" noChangeArrowheads="1"/>
          </p:cNvSpPr>
          <p:nvPr>
            <p:ph type="body" idx="1"/>
          </p:nvPr>
        </p:nvSpPr>
        <p:spPr>
          <a:xfrm>
            <a:off x="381000" y="1219200"/>
            <a:ext cx="6019800" cy="5029200"/>
          </a:xfrm>
        </p:spPr>
        <p:txBody>
          <a:bodyPr/>
          <a:lstStyle/>
          <a:p>
            <a:pPr marL="457200" indent="-457200">
              <a:spcBef>
                <a:spcPts val="1800"/>
              </a:spcBef>
              <a:buFont typeface="+mj-lt"/>
              <a:buAutoNum type="arabicPeriod"/>
            </a:pPr>
            <a:r>
              <a:rPr lang="en-US" altLang="en-US" dirty="0">
                <a:latin typeface="Lato" panose="020F0502020204030203" pitchFamily="34" charset="0"/>
                <a:ea typeface="Lato" panose="020F0502020204030203" pitchFamily="34" charset="0"/>
                <a:cs typeface="Lato" panose="020F0502020204030203" pitchFamily="34" charset="0"/>
              </a:rPr>
              <a:t>It’s going to take longer than you like</a:t>
            </a:r>
          </a:p>
          <a:p>
            <a:pPr marL="457200" indent="-457200">
              <a:spcBef>
                <a:spcPts val="1800"/>
              </a:spcBef>
              <a:buFont typeface="+mj-lt"/>
              <a:buAutoNum type="arabicPeriod"/>
            </a:pPr>
            <a:r>
              <a:rPr lang="en-US" altLang="en-US" dirty="0">
                <a:latin typeface="Lato" panose="020F0502020204030203" pitchFamily="34" charset="0"/>
                <a:ea typeface="Lato" panose="020F0502020204030203" pitchFamily="34" charset="0"/>
                <a:cs typeface="Lato" panose="020F0502020204030203" pitchFamily="34" charset="0"/>
              </a:rPr>
              <a:t>Factor contingency into the budget</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Expect things to go wrong</a:t>
            </a:r>
            <a:endParaRPr lang="en-US" altLang="en-US" dirty="0">
              <a:latin typeface="Lato" panose="020F0502020204030203" pitchFamily="34" charset="0"/>
              <a:ea typeface="Lato" panose="020F0502020204030203" pitchFamily="34" charset="0"/>
              <a:cs typeface="Lato" panose="020F0502020204030203" pitchFamily="34" charset="0"/>
            </a:endParaRPr>
          </a:p>
          <a:p>
            <a:pPr marL="457200" marR="0" indent="-457200">
              <a:spcBef>
                <a:spcPts val="1800"/>
              </a:spcBef>
              <a:spcAft>
                <a:spcPts val="0"/>
              </a:spcAft>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Somehow, life must go on</a:t>
            </a:r>
          </a:p>
          <a:p>
            <a:pPr marL="457200" marR="0" indent="-457200">
              <a:spcBef>
                <a:spcPts val="1800"/>
              </a:spcBef>
              <a:spcAft>
                <a:spcPts val="0"/>
              </a:spcAft>
              <a:buFont typeface="+mj-lt"/>
              <a:buAutoNum type="arabicPeriod"/>
            </a:pPr>
            <a:r>
              <a:rPr lang="en-US" altLang="en-US" dirty="0">
                <a:latin typeface="Lato" panose="020F0502020204030203" pitchFamily="34" charset="0"/>
                <a:ea typeface="Lato" panose="020F0502020204030203" pitchFamily="34" charset="0"/>
                <a:cs typeface="Lato" panose="020F0502020204030203" pitchFamily="34" charset="0"/>
              </a:rPr>
              <a:t>Have a family meeting</a:t>
            </a:r>
          </a:p>
          <a:p>
            <a:pPr marL="457200" marR="0" indent="-457200">
              <a:spcBef>
                <a:spcPts val="1800"/>
              </a:spcBef>
              <a:spcAft>
                <a:spcPts val="0"/>
              </a:spcAft>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Prepare for family including children &amp; pets</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00AB667F-20CF-491A-95B3-CA3696633223}"/>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picture containing person&#10;&#10;Description automatically generated">
            <a:extLst>
              <a:ext uri="{FF2B5EF4-FFF2-40B4-BE49-F238E27FC236}">
                <a16:creationId xmlns:a16="http://schemas.microsoft.com/office/drawing/2014/main" id="{A1C37C19-C41C-4EEF-AE41-7B32BBB8455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55830" y="853440"/>
            <a:ext cx="2540000" cy="3703320"/>
          </a:xfrm>
          <a:prstGeom prst="rect">
            <a:avLst/>
          </a:prstGeom>
        </p:spPr>
      </p:pic>
    </p:spTree>
    <p:extLst>
      <p:ext uri="{BB962C8B-B14F-4D97-AF65-F5344CB8AC3E}">
        <p14:creationId xmlns:p14="http://schemas.microsoft.com/office/powerpoint/2010/main" val="166535867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Your Remodeling Project</a:t>
            </a:r>
          </a:p>
        </p:txBody>
      </p:sp>
      <p:sp>
        <p:nvSpPr>
          <p:cNvPr id="4099" name="Rectangle 3"/>
          <p:cNvSpPr>
            <a:spLocks noGrp="1" noChangeArrowheads="1"/>
          </p:cNvSpPr>
          <p:nvPr>
            <p:ph type="body" idx="1"/>
          </p:nvPr>
        </p:nvSpPr>
        <p:spPr>
          <a:xfrm>
            <a:off x="381000" y="1219200"/>
            <a:ext cx="6019800" cy="5029200"/>
          </a:xfrm>
        </p:spPr>
        <p:txBody>
          <a:bodyPr/>
          <a:lstStyle/>
          <a:p>
            <a:pPr marL="457200" indent="-457200">
              <a:spcBef>
                <a:spcPts val="1800"/>
              </a:spcBef>
              <a:spcAft>
                <a:spcPts val="0"/>
              </a:spcAft>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Make sure you have a first-aid kit</a:t>
            </a:r>
          </a:p>
          <a:p>
            <a:pPr marL="457200" marR="0" indent="-457200">
              <a:spcBef>
                <a:spcPts val="1800"/>
              </a:spcBef>
              <a:spcAft>
                <a:spcPts val="0"/>
              </a:spcAft>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Plan realistic solutions for bathrooms &amp; kitchens out of service</a:t>
            </a:r>
            <a:endParaRPr lang="en-US" altLang="en-US" dirty="0">
              <a:latin typeface="Lato" panose="020F0502020204030203" pitchFamily="34" charset="0"/>
              <a:ea typeface="Lato" panose="020F0502020204030203" pitchFamily="34" charset="0"/>
              <a:cs typeface="Lato" panose="020F0502020204030203" pitchFamily="34" charset="0"/>
            </a:endParaRPr>
          </a:p>
          <a:p>
            <a:pPr marL="457200" marR="0" indent="-457200">
              <a:spcBef>
                <a:spcPts val="1800"/>
              </a:spcBef>
              <a:spcAft>
                <a:spcPts val="0"/>
              </a:spcAft>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Pack away fragile and valuable possessions</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Prepare for the dust! </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Love your neighbors</a:t>
            </a:r>
          </a:p>
          <a:p>
            <a:pPr marL="0" indent="0">
              <a:spcBef>
                <a:spcPts val="1200"/>
              </a:spcBef>
              <a:buNone/>
            </a:pPr>
            <a:endParaRPr lang="en-US" dirty="0"/>
          </a:p>
          <a:p>
            <a:pPr marL="457200" indent="-457200">
              <a:spcBef>
                <a:spcPts val="1200"/>
              </a:spcBef>
              <a:buFont typeface="+mj-lt"/>
              <a:buAutoNum type="arabicPeriod" startAt="8"/>
            </a:pPr>
            <a:endParaRPr lang="en-US" dirty="0"/>
          </a:p>
          <a:p>
            <a:pPr marL="457200" indent="-457200">
              <a:spcBef>
                <a:spcPts val="1200"/>
              </a:spcBef>
              <a:buFont typeface="+mj-lt"/>
              <a:buAutoNum type="arabicPeriod" startAt="8"/>
            </a:pPr>
            <a:endParaRPr lang="en-US" altLang="en-US" dirty="0"/>
          </a:p>
          <a:p>
            <a:pPr marL="457200" indent="-457200">
              <a:buFont typeface="+mj-lt"/>
              <a:buAutoNum type="arabicPeriod" startAt="8"/>
            </a:pPr>
            <a:endParaRPr lang="en-US" altLang="en-US" dirty="0"/>
          </a:p>
          <a:p>
            <a:pPr marL="0" indent="0">
              <a:buNone/>
            </a:pPr>
            <a:endParaRPr lang="en-US" altLang="en-US" dirty="0"/>
          </a:p>
        </p:txBody>
      </p:sp>
      <p:sp>
        <p:nvSpPr>
          <p:cNvPr id="7" name="Footer Placeholder 3">
            <a:extLst>
              <a:ext uri="{FF2B5EF4-FFF2-40B4-BE49-F238E27FC236}">
                <a16:creationId xmlns:a16="http://schemas.microsoft.com/office/drawing/2014/main" id="{9F8EAAA4-F391-41A8-A9FA-0B6CC55EA2C2}"/>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person holding a potted plant&#10;&#10;Description automatically generated with low confidence">
            <a:extLst>
              <a:ext uri="{FF2B5EF4-FFF2-40B4-BE49-F238E27FC236}">
                <a16:creationId xmlns:a16="http://schemas.microsoft.com/office/drawing/2014/main" id="{A085947C-BAE5-4F17-997A-459DCD8BA8D8}"/>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53290" y="838200"/>
            <a:ext cx="2514602" cy="3733800"/>
          </a:xfrm>
          <a:prstGeom prst="rect">
            <a:avLst/>
          </a:prstGeom>
        </p:spPr>
      </p:pic>
    </p:spTree>
    <p:extLst>
      <p:ext uri="{BB962C8B-B14F-4D97-AF65-F5344CB8AC3E}">
        <p14:creationId xmlns:p14="http://schemas.microsoft.com/office/powerpoint/2010/main" val="17920516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Your Remodeling Project</a:t>
            </a:r>
          </a:p>
        </p:txBody>
      </p:sp>
      <p:sp>
        <p:nvSpPr>
          <p:cNvPr id="4099" name="Rectangle 3"/>
          <p:cNvSpPr>
            <a:spLocks noGrp="1" noChangeArrowheads="1"/>
          </p:cNvSpPr>
          <p:nvPr>
            <p:ph type="body" idx="1"/>
          </p:nvPr>
        </p:nvSpPr>
        <p:spPr>
          <a:xfrm>
            <a:off x="381000" y="914400"/>
            <a:ext cx="6019800" cy="5334000"/>
          </a:xfrm>
        </p:spPr>
        <p:txBody>
          <a:bodyPr/>
          <a:lstStyle/>
          <a:p>
            <a:pPr marL="457200" indent="-457200">
              <a:spcBef>
                <a:spcPts val="1200"/>
              </a:spcBef>
              <a:buFont typeface="+mj-lt"/>
              <a:buAutoNum type="arabicPeriod" startAt="8"/>
            </a:pPr>
            <a:endParaRPr lang="en-US" dirty="0">
              <a:latin typeface="Lato" panose="020F0502020204030203" pitchFamily="34" charset="0"/>
              <a:ea typeface="Lato" panose="020F0502020204030203" pitchFamily="34" charset="0"/>
              <a:cs typeface="Lato" panose="020F0502020204030203" pitchFamily="34" charset="0"/>
            </a:endParaRPr>
          </a:p>
          <a:p>
            <a:pPr marL="457200" marR="0" indent="-457200">
              <a:spcBef>
                <a:spcPts val="1800"/>
              </a:spcBef>
              <a:spcAft>
                <a:spcPts val="0"/>
              </a:spcAft>
              <a:buFont typeface="+mj-lt"/>
              <a:buAutoNum type="arabicPeriod" startAt="12"/>
            </a:pPr>
            <a:r>
              <a:rPr lang="en-US" dirty="0">
                <a:effectLst/>
                <a:latin typeface="Lato" panose="020F0502020204030203" pitchFamily="34" charset="0"/>
                <a:ea typeface="Lato" panose="020F0502020204030203" pitchFamily="34" charset="0"/>
                <a:cs typeface="Lato" panose="020F0502020204030203" pitchFamily="34" charset="0"/>
              </a:rPr>
              <a:t>Plan some time away from the combat zone</a:t>
            </a:r>
          </a:p>
          <a:p>
            <a:pPr marL="457200" marR="0" indent="-457200">
              <a:spcBef>
                <a:spcPts val="1800"/>
              </a:spcBef>
              <a:spcAft>
                <a:spcPts val="0"/>
              </a:spcAft>
              <a:buFont typeface="+mj-lt"/>
              <a:buAutoNum type="arabicPeriod" startAt="12"/>
            </a:pPr>
            <a:r>
              <a:rPr lang="en-US" dirty="0">
                <a:effectLst/>
                <a:latin typeface="Lato" panose="020F0502020204030203" pitchFamily="34" charset="0"/>
                <a:ea typeface="Lato" panose="020F0502020204030203" pitchFamily="34" charset="0"/>
                <a:cs typeface="Lato" panose="020F0502020204030203" pitchFamily="34" charset="0"/>
              </a:rPr>
              <a:t>Keep things in perspective</a:t>
            </a:r>
          </a:p>
          <a:p>
            <a:pPr marL="457200" marR="0" indent="-457200">
              <a:spcBef>
                <a:spcPts val="1800"/>
              </a:spcBef>
              <a:spcAft>
                <a:spcPts val="0"/>
              </a:spcAft>
              <a:buFont typeface="+mj-lt"/>
              <a:buAutoNum type="arabicPeriod" startAt="12"/>
            </a:pPr>
            <a:r>
              <a:rPr lang="en-US" dirty="0">
                <a:effectLst/>
                <a:latin typeface="Lato" panose="020F0502020204030203" pitchFamily="34" charset="0"/>
                <a:ea typeface="Lato" panose="020F0502020204030203" pitchFamily="34" charset="0"/>
                <a:cs typeface="Lato" panose="020F0502020204030203" pitchFamily="34" charset="0"/>
              </a:rPr>
              <a:t>Demonstrate patience &amp; even more patience</a:t>
            </a:r>
          </a:p>
          <a:p>
            <a:pPr marL="457200" marR="0" indent="-457200">
              <a:spcBef>
                <a:spcPts val="1800"/>
              </a:spcBef>
              <a:spcAft>
                <a:spcPts val="800"/>
              </a:spcAft>
              <a:buFont typeface="+mj-lt"/>
              <a:buAutoNum type="arabicPeriod" startAt="12"/>
            </a:pPr>
            <a:r>
              <a:rPr lang="en-US" dirty="0">
                <a:effectLst/>
                <a:latin typeface="Lato" panose="020F0502020204030203" pitchFamily="34" charset="0"/>
                <a:ea typeface="Lato" panose="020F0502020204030203" pitchFamily="34" charset="0"/>
                <a:cs typeface="Lato" panose="020F0502020204030203" pitchFamily="34" charset="0"/>
              </a:rPr>
              <a:t>It’s going to take longer than you’d like!</a:t>
            </a:r>
          </a:p>
          <a:p>
            <a:pPr marL="457200" indent="-457200">
              <a:spcBef>
                <a:spcPts val="1800"/>
              </a:spcBef>
              <a:buFont typeface="+mj-lt"/>
              <a:buAutoNum type="arabicPeriod" startAt="8"/>
            </a:pPr>
            <a:endParaRPr lang="en-US" dirty="0">
              <a:latin typeface="Lato" panose="020F0502020204030203" pitchFamily="34" charset="0"/>
              <a:ea typeface="Lato" panose="020F0502020204030203" pitchFamily="34" charset="0"/>
              <a:cs typeface="Lato" panose="020F0502020204030203" pitchFamily="34" charset="0"/>
            </a:endParaRPr>
          </a:p>
          <a:p>
            <a:pPr marL="457200" indent="-457200">
              <a:spcBef>
                <a:spcPts val="1200"/>
              </a:spcBef>
              <a:buFont typeface="+mj-lt"/>
              <a:buAutoNum type="arabicPeriod" startAt="8"/>
            </a:pPr>
            <a:endParaRPr lang="en-US" altLang="en-US" dirty="0">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eriod" startAt="8"/>
            </a:pPr>
            <a:endParaRPr lang="en-US" altLang="en-US"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E8424F84-B443-43D2-8625-047849A1529C}"/>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person on the phone&#10;&#10;Description automatically generated with medium confidence">
            <a:extLst>
              <a:ext uri="{FF2B5EF4-FFF2-40B4-BE49-F238E27FC236}">
                <a16:creationId xmlns:a16="http://schemas.microsoft.com/office/drawing/2014/main" id="{50E62355-F796-46C4-BDE1-3CA7AD979FE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5101" y="854984"/>
            <a:ext cx="2481574" cy="3687307"/>
          </a:xfrm>
          <a:prstGeom prst="rect">
            <a:avLst/>
          </a:prstGeom>
        </p:spPr>
      </p:pic>
    </p:spTree>
    <p:extLst>
      <p:ext uri="{BB962C8B-B14F-4D97-AF65-F5344CB8AC3E}">
        <p14:creationId xmlns:p14="http://schemas.microsoft.com/office/powerpoint/2010/main" val="138153651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Effect transition="in" filter="fade">
                                      <p:cBhvr>
                                        <p:cTn id="7" dur="500"/>
                                        <p:tgtEl>
                                          <p:spTgt spid="40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2" end="2"/>
                                            </p:txEl>
                                          </p:spTgt>
                                        </p:tgtEl>
                                        <p:attrNameLst>
                                          <p:attrName>style.visibility</p:attrName>
                                        </p:attrNameLst>
                                      </p:cBhvr>
                                      <p:to>
                                        <p:strVal val="visible"/>
                                      </p:to>
                                    </p:set>
                                    <p:animEffect transition="in" filter="fade">
                                      <p:cBhvr>
                                        <p:cTn id="12" dur="500"/>
                                        <p:tgtEl>
                                          <p:spTgt spid="40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3" end="3"/>
                                            </p:txEl>
                                          </p:spTgt>
                                        </p:tgtEl>
                                        <p:attrNameLst>
                                          <p:attrName>style.visibility</p:attrName>
                                        </p:attrNameLst>
                                      </p:cBhvr>
                                      <p:to>
                                        <p:strVal val="visible"/>
                                      </p:to>
                                    </p:set>
                                    <p:animEffect transition="in" filter="fade">
                                      <p:cBhvr>
                                        <p:cTn id="17" dur="500"/>
                                        <p:tgtEl>
                                          <p:spTgt spid="40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4" end="4"/>
                                            </p:txEl>
                                          </p:spTgt>
                                        </p:tgtEl>
                                        <p:attrNameLst>
                                          <p:attrName>style.visibility</p:attrName>
                                        </p:attrNameLst>
                                      </p:cBhvr>
                                      <p:to>
                                        <p:strVal val="visible"/>
                                      </p:to>
                                    </p:set>
                                    <p:animEffect transition="in" filter="fade">
                                      <p:cBhvr>
                                        <p:cTn id="22"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the Construction Zone</a:t>
            </a:r>
          </a:p>
        </p:txBody>
      </p:sp>
      <p:sp>
        <p:nvSpPr>
          <p:cNvPr id="4099" name="Rectangle 3"/>
          <p:cNvSpPr>
            <a:spLocks noGrp="1" noChangeArrowheads="1"/>
          </p:cNvSpPr>
          <p:nvPr>
            <p:ph type="body" idx="1"/>
          </p:nvPr>
        </p:nvSpPr>
        <p:spPr>
          <a:xfrm>
            <a:off x="381000" y="914400"/>
            <a:ext cx="6019800" cy="5334000"/>
          </a:xfrm>
        </p:spPr>
        <p:txBody>
          <a:bodyPr/>
          <a:lstStyle/>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Who is responsible for controlling dust and cleaning up the messes? </a:t>
            </a:r>
          </a:p>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Who’s going to put plastic up on doorways, cover vents? </a:t>
            </a:r>
          </a:p>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Who’s going to cover furniture and other valuables?</a:t>
            </a:r>
          </a:p>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What areas of the home are off limits or require special permission? </a:t>
            </a:r>
          </a:p>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Is there a bathroom in the house that’s available for use by the workers, or do we need a portable toilet? </a:t>
            </a:r>
          </a:p>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What days and hours are reasonable for work? </a:t>
            </a:r>
          </a:p>
          <a:p>
            <a:pPr marL="457200" indent="-457200">
              <a:spcBef>
                <a:spcPts val="600"/>
              </a:spcBef>
              <a:buFont typeface="+mj-lt"/>
              <a:buAutoNum type="arabicPeriod" startAt="8"/>
            </a:pPr>
            <a:endParaRPr lang="en-US" altLang="en-US" sz="2000" dirty="0">
              <a:latin typeface="Lato" panose="020F0502020204030203" pitchFamily="34" charset="0"/>
              <a:ea typeface="Lato" panose="020F0502020204030203" pitchFamily="34" charset="0"/>
              <a:cs typeface="Lato" panose="020F0502020204030203" pitchFamily="34" charset="0"/>
            </a:endParaRPr>
          </a:p>
          <a:p>
            <a:pPr marL="0" indent="0">
              <a:spcBef>
                <a:spcPts val="600"/>
              </a:spcBef>
              <a:buNone/>
            </a:pPr>
            <a:endParaRPr lang="en-US" altLang="en-US" sz="2000"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4B5D31DE-4DD1-46AE-90B0-00EC822E03D9}"/>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person holding a cat&#10;&#10;Description automatically generated with low confidence">
            <a:extLst>
              <a:ext uri="{FF2B5EF4-FFF2-40B4-BE49-F238E27FC236}">
                <a16:creationId xmlns:a16="http://schemas.microsoft.com/office/drawing/2014/main" id="{02C5E786-5C5B-4D23-B0F7-4368876919B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95626" y="838200"/>
            <a:ext cx="2495974" cy="3715174"/>
          </a:xfrm>
          <a:prstGeom prst="rect">
            <a:avLst/>
          </a:prstGeom>
        </p:spPr>
      </p:pic>
    </p:spTree>
    <p:extLst>
      <p:ext uri="{BB962C8B-B14F-4D97-AF65-F5344CB8AC3E}">
        <p14:creationId xmlns:p14="http://schemas.microsoft.com/office/powerpoint/2010/main" val="338856625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the Construction Zone</a:t>
            </a:r>
          </a:p>
        </p:txBody>
      </p:sp>
      <p:sp>
        <p:nvSpPr>
          <p:cNvPr id="4099" name="Rectangle 3"/>
          <p:cNvSpPr>
            <a:spLocks noGrp="1" noChangeArrowheads="1"/>
          </p:cNvSpPr>
          <p:nvPr>
            <p:ph type="body" idx="1"/>
          </p:nvPr>
        </p:nvSpPr>
        <p:spPr>
          <a:xfrm>
            <a:off x="365877" y="972568"/>
            <a:ext cx="6019800" cy="5334000"/>
          </a:xfrm>
        </p:spPr>
        <p:txBody>
          <a:bodyPr/>
          <a:lstStyle/>
          <a:p>
            <a:pPr marL="45720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How early and how late is it acceptable for loud noise? </a:t>
            </a:r>
          </a:p>
          <a:p>
            <a:pPr marL="457200" marR="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Where will materials and tools be kept? </a:t>
            </a:r>
          </a:p>
          <a:p>
            <a:pPr marL="457200" marR="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Where will buckets and brushes be cleaned? </a:t>
            </a:r>
          </a:p>
          <a:p>
            <a:pPr marL="457200" marR="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At any point during the r</a:t>
            </a:r>
            <a:r>
              <a:rPr lang="en-US" sz="1800" dirty="0">
                <a:latin typeface="Lato" panose="020F0502020204030203" pitchFamily="34" charset="0"/>
                <a:ea typeface="Lato" panose="020F0502020204030203" pitchFamily="34" charset="0"/>
                <a:cs typeface="Lato" panose="020F0502020204030203" pitchFamily="34" charset="0"/>
              </a:rPr>
              <a:t>emodeling</a:t>
            </a:r>
            <a:r>
              <a:rPr lang="en-US" sz="1800" dirty="0">
                <a:effectLst/>
                <a:latin typeface="Lato" panose="020F0502020204030203" pitchFamily="34" charset="0"/>
                <a:ea typeface="Lato" panose="020F0502020204030203" pitchFamily="34" charset="0"/>
                <a:cs typeface="Lato" panose="020F0502020204030203" pitchFamily="34" charset="0"/>
              </a:rPr>
              <a:t> should we anticipate dangerous fumes or odors? </a:t>
            </a:r>
          </a:p>
          <a:p>
            <a:pPr marL="457200" marR="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Are there any times we should plan to leave the house for a few days? </a:t>
            </a:r>
          </a:p>
          <a:p>
            <a:pPr marL="457200" marR="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How will the grass and landscaping be protected? </a:t>
            </a:r>
          </a:p>
          <a:p>
            <a:pPr>
              <a:lnSpc>
                <a:spcPct val="107000"/>
              </a:lnSpc>
              <a:spcBef>
                <a:spcPts val="600"/>
              </a:spcBef>
              <a:spcAft>
                <a:spcPts val="800"/>
              </a:spcAft>
              <a:buFont typeface="+mj-lt"/>
              <a:buAutoNum type="arabicPeriod" startAt="7"/>
            </a:pPr>
            <a:r>
              <a:rPr lang="en-US" sz="1800" dirty="0">
                <a:effectLst/>
                <a:latin typeface="Lato" panose="020F0502020204030203" pitchFamily="34" charset="0"/>
              </a:rPr>
              <a:t> Who’s responsible if damage to the driveway or the landscaping occurs? </a:t>
            </a:r>
          </a:p>
          <a:p>
            <a:pPr>
              <a:lnSpc>
                <a:spcPct val="107000"/>
              </a:lnSpc>
              <a:spcBef>
                <a:spcPts val="600"/>
              </a:spcBef>
              <a:spcAft>
                <a:spcPts val="800"/>
              </a:spcAft>
              <a:buFont typeface="+mj-lt"/>
              <a:buAutoNum type="arabicPeriod" startAt="7"/>
            </a:pPr>
            <a:endParaRPr lang="en-US" sz="1800" dirty="0">
              <a:effectLst/>
            </a:endParaRPr>
          </a:p>
          <a:p>
            <a:pPr marL="342900" marR="0" indent="-342900">
              <a:lnSpc>
                <a:spcPct val="107000"/>
              </a:lnSpc>
              <a:spcBef>
                <a:spcPts val="0"/>
              </a:spcBef>
              <a:spcAft>
                <a:spcPts val="800"/>
              </a:spcAft>
              <a:buFont typeface="+mj-lt"/>
              <a:buAutoNum type="arabicPeriod" startAt="7"/>
            </a:pPr>
            <a:endParaRPr lang="en-US" sz="2000" dirty="0">
              <a:effectLst/>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eriod" startAt="8"/>
            </a:pPr>
            <a:endParaRPr lang="en-US" altLang="en-US" sz="2000"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sz="2000"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EB641655-BC72-43A1-B9A6-1CE17AB746C1}"/>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picture containing tree, outdoor, grass, transport&#10;&#10;Description automatically generated">
            <a:extLst>
              <a:ext uri="{FF2B5EF4-FFF2-40B4-BE49-F238E27FC236}">
                <a16:creationId xmlns:a16="http://schemas.microsoft.com/office/drawing/2014/main" id="{1EA7D8AF-7F61-4867-BF84-588BE13978A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5101" y="838200"/>
            <a:ext cx="2441986" cy="3685520"/>
          </a:xfrm>
          <a:prstGeom prst="rect">
            <a:avLst/>
          </a:prstGeom>
        </p:spPr>
      </p:pic>
    </p:spTree>
    <p:extLst>
      <p:ext uri="{BB962C8B-B14F-4D97-AF65-F5344CB8AC3E}">
        <p14:creationId xmlns:p14="http://schemas.microsoft.com/office/powerpoint/2010/main" val="203704510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the Construction Zone</a:t>
            </a:r>
          </a:p>
        </p:txBody>
      </p:sp>
      <p:sp>
        <p:nvSpPr>
          <p:cNvPr id="4099" name="Rectangle 3"/>
          <p:cNvSpPr>
            <a:spLocks noGrp="1" noChangeArrowheads="1"/>
          </p:cNvSpPr>
          <p:nvPr>
            <p:ph type="body" idx="1"/>
          </p:nvPr>
        </p:nvSpPr>
        <p:spPr>
          <a:xfrm>
            <a:off x="381000" y="914400"/>
            <a:ext cx="6019800" cy="5334000"/>
          </a:xfrm>
        </p:spPr>
        <p:txBody>
          <a:bodyPr/>
          <a:lstStyle/>
          <a:p>
            <a:pPr marL="45720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Who’s responsible for protecting interior items such as furniture, flooring, cabinets and appliances? </a:t>
            </a:r>
          </a:p>
          <a:p>
            <a:pPr marL="45720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Who will be responsible for any damage? </a:t>
            </a:r>
          </a:p>
          <a:p>
            <a:pPr marL="457200" marR="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Who will be responsible for unlocking and locking the house when you’re not there? </a:t>
            </a:r>
          </a:p>
          <a:p>
            <a:pPr marL="457200" marR="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Who will provide advance notice on turning off the water, the power, the heat or other inconveniences? </a:t>
            </a:r>
          </a:p>
          <a:p>
            <a:pPr marL="457200" marR="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Where will the workers park? Where will deliveries be made? </a:t>
            </a:r>
          </a:p>
          <a:p>
            <a:pPr marL="457200" marR="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Is loud music and profanity on the jobsite expected or considered acceptable?</a:t>
            </a:r>
          </a:p>
          <a:p>
            <a:pPr marL="0" marR="0" indent="0">
              <a:lnSpc>
                <a:spcPct val="107000"/>
              </a:lnSpc>
              <a:spcBef>
                <a:spcPts val="0"/>
              </a:spcBef>
              <a:spcAft>
                <a:spcPts val="800"/>
              </a:spcAft>
              <a:buNone/>
            </a:pPr>
            <a:endParaRPr lang="en-US" sz="1800" dirty="0">
              <a:effectLst/>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eriod" startAt="8"/>
            </a:pPr>
            <a:endParaRPr lang="en-US" altLang="en-US" sz="1800"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sz="1800"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FDBBE7C3-2444-4C14-BDF5-8E599431AFAA}"/>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8" name="Picture 7" descr="A picture containing person, lock, metalware, hand&#10;&#10;Description automatically generated">
            <a:extLst>
              <a:ext uri="{FF2B5EF4-FFF2-40B4-BE49-F238E27FC236}">
                <a16:creationId xmlns:a16="http://schemas.microsoft.com/office/drawing/2014/main" id="{E00B3C76-785F-47E7-87CB-8C8238C9833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5100" y="838200"/>
            <a:ext cx="2476500" cy="3726820"/>
          </a:xfrm>
          <a:prstGeom prst="rect">
            <a:avLst/>
          </a:prstGeom>
        </p:spPr>
      </p:pic>
    </p:spTree>
    <p:extLst>
      <p:ext uri="{BB962C8B-B14F-4D97-AF65-F5344CB8AC3E}">
        <p14:creationId xmlns:p14="http://schemas.microsoft.com/office/powerpoint/2010/main" val="83482786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04800" y="269238"/>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I Can Help You as a Residential Remodeling Specialist</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a:t>
            </a:r>
          </a:p>
        </p:txBody>
      </p:sp>
      <p:sp>
        <p:nvSpPr>
          <p:cNvPr id="4099" name="Rectangle 3"/>
          <p:cNvSpPr>
            <a:spLocks noGrp="1" noChangeArrowheads="1"/>
          </p:cNvSpPr>
          <p:nvPr>
            <p:ph type="body" idx="1"/>
          </p:nvPr>
        </p:nvSpPr>
        <p:spPr>
          <a:xfrm>
            <a:off x="304800" y="1066800"/>
            <a:ext cx="6172200" cy="5181600"/>
          </a:xfrm>
        </p:spPr>
        <p:txBody>
          <a:bodyPr/>
          <a:lstStyle/>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Home inspector referrals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Contractor referrals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Handyman and repair services referrals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Guidance for choosing contractors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Prepare you for working successfully with contractors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Prepare you for surviving the remodeling process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Provide local Building, Planning, Zoning contact info</a:t>
            </a:r>
          </a:p>
        </p:txBody>
      </p:sp>
      <p:pic>
        <p:nvPicPr>
          <p:cNvPr id="6" name="Picture 5" descr="A picture containing outdoor, standing, person, dark&#10;&#10;Description automatically generated">
            <a:extLst>
              <a:ext uri="{FF2B5EF4-FFF2-40B4-BE49-F238E27FC236}">
                <a16:creationId xmlns:a16="http://schemas.microsoft.com/office/drawing/2014/main" id="{2B3AD794-2A5C-404D-B984-18B18203338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5099" y="831426"/>
            <a:ext cx="2447711" cy="3709397"/>
          </a:xfrm>
          <a:prstGeom prst="rect">
            <a:avLst/>
          </a:prstGeom>
        </p:spPr>
      </p:pic>
      <p:sp>
        <p:nvSpPr>
          <p:cNvPr id="7" name="Footer Placeholder 3">
            <a:extLst>
              <a:ext uri="{FF2B5EF4-FFF2-40B4-BE49-F238E27FC236}">
                <a16:creationId xmlns:a16="http://schemas.microsoft.com/office/drawing/2014/main" id="{4FBBE52C-6E36-4747-AA8E-41D1AC87BA34}"/>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Tree>
    <p:extLst>
      <p:ext uri="{BB962C8B-B14F-4D97-AF65-F5344CB8AC3E}">
        <p14:creationId xmlns:p14="http://schemas.microsoft.com/office/powerpoint/2010/main" val="28209696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With Contractors</a:t>
            </a:r>
          </a:p>
        </p:txBody>
      </p:sp>
      <p:sp>
        <p:nvSpPr>
          <p:cNvPr id="4099" name="Rectangle 3"/>
          <p:cNvSpPr>
            <a:spLocks noGrp="1" noChangeArrowheads="1"/>
          </p:cNvSpPr>
          <p:nvPr>
            <p:ph type="body" idx="1"/>
          </p:nvPr>
        </p:nvSpPr>
        <p:spPr>
          <a:xfrm>
            <a:off x="381000" y="914400"/>
            <a:ext cx="6019800" cy="5334000"/>
          </a:xfrm>
        </p:spPr>
        <p:txBody>
          <a:bodyPr/>
          <a:lstStyle/>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Do your due diligence / check references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Builders are people too</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Show kindness, patience &amp; respect</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Communicate with the </a:t>
            </a:r>
            <a:r>
              <a:rPr lang="en-US" sz="1800" dirty="0" err="1">
                <a:latin typeface="Lato" panose="020F0502020204030203" pitchFamily="34" charset="0"/>
                <a:ea typeface="Lato" panose="020F0502020204030203" pitchFamily="34" charset="0"/>
                <a:cs typeface="Lato" panose="020F0502020204030203" pitchFamily="34" charset="0"/>
              </a:rPr>
              <a:t>McGimster</a:t>
            </a:r>
            <a:endParaRPr lang="en-US" sz="1800" dirty="0">
              <a:latin typeface="Lato" panose="020F0502020204030203" pitchFamily="34" charset="0"/>
              <a:ea typeface="Lato" panose="020F0502020204030203" pitchFamily="34" charset="0"/>
              <a:cs typeface="Lato" panose="020F0502020204030203" pitchFamily="34" charset="0"/>
            </a:endParaRP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Establish regular update appointment</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Identify process for changes &amp; selections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Make decisions/selections promptly, on-time</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Don’t keep making changes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Stay the heck out of the way</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Keep away from </a:t>
            </a:r>
            <a:r>
              <a:rPr lang="en-US" sz="1800" dirty="0" err="1">
                <a:latin typeface="Lato" panose="020F0502020204030203" pitchFamily="34" charset="0"/>
                <a:ea typeface="Lato" panose="020F0502020204030203" pitchFamily="34" charset="0"/>
                <a:cs typeface="Lato" panose="020F0502020204030203" pitchFamily="34" charset="0"/>
              </a:rPr>
              <a:t>clognoriums</a:t>
            </a:r>
            <a:endParaRPr lang="en-US" sz="1800" dirty="0">
              <a:latin typeface="Lato" panose="020F0502020204030203" pitchFamily="34" charset="0"/>
              <a:ea typeface="Lato" panose="020F0502020204030203" pitchFamily="34" charset="0"/>
              <a:cs typeface="Lato" panose="020F0502020204030203" pitchFamily="34" charset="0"/>
            </a:endParaRP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Don’t get “While you’re at it” disease</a:t>
            </a:r>
          </a:p>
          <a:p>
            <a:pPr marL="0" marR="0" indent="0">
              <a:lnSpc>
                <a:spcPct val="107000"/>
              </a:lnSpc>
              <a:spcBef>
                <a:spcPts val="0"/>
              </a:spcBef>
              <a:spcAft>
                <a:spcPts val="800"/>
              </a:spcAft>
              <a:buNone/>
            </a:pPr>
            <a:endParaRPr lang="en-US" sz="2000" dirty="0">
              <a:effectLst/>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eriod" startAt="8"/>
            </a:pPr>
            <a:endParaRPr lang="en-US" altLang="en-US" sz="2000"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sz="2000"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F0BD864F-CB92-4024-A5F0-FF2063723982}"/>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person and person sitting on the floor with their hands up&#10;&#10;Description automatically generated with low confidence">
            <a:extLst>
              <a:ext uri="{FF2B5EF4-FFF2-40B4-BE49-F238E27FC236}">
                <a16:creationId xmlns:a16="http://schemas.microsoft.com/office/drawing/2014/main" id="{749AE110-B594-4F8B-939A-6F0836E5093B}"/>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06633" y="844973"/>
            <a:ext cx="2464647" cy="3681163"/>
          </a:xfrm>
          <a:prstGeom prst="rect">
            <a:avLst/>
          </a:prstGeom>
        </p:spPr>
      </p:pic>
    </p:spTree>
    <p:extLst>
      <p:ext uri="{BB962C8B-B14F-4D97-AF65-F5344CB8AC3E}">
        <p14:creationId xmlns:p14="http://schemas.microsoft.com/office/powerpoint/2010/main" val="169313675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099">
                                            <p:txEl>
                                              <p:pRg st="9" end="9"/>
                                            </p:txEl>
                                          </p:spTgt>
                                        </p:tgtEl>
                                        <p:attrNameLst>
                                          <p:attrName>style.visibility</p:attrName>
                                        </p:attrNameLst>
                                      </p:cBhvr>
                                      <p:to>
                                        <p:strVal val="visible"/>
                                      </p:to>
                                    </p:set>
                                    <p:animEffect transition="in" filter="fade">
                                      <p:cBhvr>
                                        <p:cTn id="52" dur="500"/>
                                        <p:tgtEl>
                                          <p:spTgt spid="409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99">
                                            <p:txEl>
                                              <p:pRg st="10" end="10"/>
                                            </p:txEl>
                                          </p:spTgt>
                                        </p:tgtEl>
                                        <p:attrNameLst>
                                          <p:attrName>style.visibility</p:attrName>
                                        </p:attrNameLst>
                                      </p:cBhvr>
                                      <p:to>
                                        <p:strVal val="visible"/>
                                      </p:to>
                                    </p:set>
                                    <p:animEffect transition="in" filter="fade">
                                      <p:cBhvr>
                                        <p:cTn id="57" dur="500"/>
                                        <p:tgtEl>
                                          <p:spTgt spid="409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Fixed Price vs Cost Plus</a:t>
            </a:r>
          </a:p>
        </p:txBody>
      </p:sp>
      <p:sp>
        <p:nvSpPr>
          <p:cNvPr id="4099" name="Rectangle 3"/>
          <p:cNvSpPr>
            <a:spLocks noGrp="1" noChangeArrowheads="1"/>
          </p:cNvSpPr>
          <p:nvPr>
            <p:ph type="body" idx="1"/>
          </p:nvPr>
        </p:nvSpPr>
        <p:spPr>
          <a:xfrm>
            <a:off x="381000" y="914400"/>
            <a:ext cx="6019800" cy="5334000"/>
          </a:xfrm>
        </p:spPr>
        <p:txBody>
          <a:bodyPr/>
          <a:lstStyle/>
          <a:p>
            <a:pPr marL="0" indent="0">
              <a:lnSpc>
                <a:spcPct val="100000"/>
              </a:lnSpc>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Fixed Price = firm price for specific scope of work</a:t>
            </a:r>
          </a:p>
          <a:p>
            <a:pPr marL="0" indent="0">
              <a:lnSpc>
                <a:spcPct val="100000"/>
              </a:lnSpc>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Cost Plus = actual costs + management fee </a:t>
            </a:r>
          </a:p>
          <a:p>
            <a:pPr marL="0" indent="0">
              <a:lnSpc>
                <a:spcPct val="100000"/>
              </a:lnSpc>
              <a:spcBef>
                <a:spcPts val="1200"/>
              </a:spcBef>
              <a:buNone/>
            </a:pPr>
            <a:r>
              <a:rPr lang="en-US" sz="1800" dirty="0">
                <a:latin typeface="Lato" panose="020F0502020204030203" pitchFamily="34" charset="0"/>
                <a:ea typeface="Lato" panose="020F0502020204030203" pitchFamily="34" charset="0"/>
                <a:cs typeface="Lato" panose="020F0502020204030203" pitchFamily="34" charset="0"/>
              </a:rPr>
              <a:t>(Management Fee can be flat fee, percentage, or hourly rate)</a:t>
            </a:r>
          </a:p>
          <a:p>
            <a:pPr marL="0" indent="0">
              <a:lnSpc>
                <a:spcPct val="100000"/>
              </a:lnSpc>
              <a:spcBef>
                <a:spcPts val="1200"/>
              </a:spcBef>
              <a:buNone/>
            </a:pPr>
            <a:endParaRPr lang="en-US" sz="2000" dirty="0">
              <a:latin typeface="Lato" panose="020F0502020204030203" pitchFamily="34" charset="0"/>
              <a:ea typeface="Lato" panose="020F0502020204030203" pitchFamily="34" charset="0"/>
              <a:cs typeface="Lato" panose="020F0502020204030203" pitchFamily="34" charset="0"/>
            </a:endParaRPr>
          </a:p>
          <a:p>
            <a:pPr marL="0" indent="0">
              <a:lnSpc>
                <a:spcPct val="100000"/>
              </a:lnSpc>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Considerations:</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Transparency</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Unknown conditions</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Project planning</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Flexibility - Changes and extras</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Overall cost </a:t>
            </a:r>
          </a:p>
          <a:p>
            <a:pPr marL="0" marR="0" indent="0">
              <a:lnSpc>
                <a:spcPct val="107000"/>
              </a:lnSpc>
              <a:spcBef>
                <a:spcPts val="0"/>
              </a:spcBef>
              <a:spcAft>
                <a:spcPts val="800"/>
              </a:spcAft>
              <a:buNone/>
            </a:pPr>
            <a:endParaRPr lang="en-US" sz="2000" dirty="0">
              <a:effectLst/>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eriod" startAt="8"/>
            </a:pPr>
            <a:endParaRPr lang="en-US" altLang="en-US" sz="2000"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sz="2000"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6605C58C-1C03-4FE3-99F9-ACD0F1BBEF82}"/>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picture containing text, person, desk&#10;&#10;Description automatically generated">
            <a:extLst>
              <a:ext uri="{FF2B5EF4-FFF2-40B4-BE49-F238E27FC236}">
                <a16:creationId xmlns:a16="http://schemas.microsoft.com/office/drawing/2014/main" id="{48D8E992-48CC-4072-903D-08856504736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4147" y="851746"/>
            <a:ext cx="2477453" cy="3677919"/>
          </a:xfrm>
          <a:prstGeom prst="rect">
            <a:avLst/>
          </a:prstGeom>
        </p:spPr>
      </p:pic>
    </p:spTree>
    <p:extLst>
      <p:ext uri="{BB962C8B-B14F-4D97-AF65-F5344CB8AC3E}">
        <p14:creationId xmlns:p14="http://schemas.microsoft.com/office/powerpoint/2010/main" val="40047928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099">
                                            <p:txEl>
                                              <p:pRg st="2" end="2"/>
                                            </p:txEl>
                                          </p:spTgt>
                                        </p:tgtEl>
                                        <p:attrNameLst>
                                          <p:attrName>style.visibility</p:attrName>
                                        </p:attrNameLst>
                                      </p:cBhvr>
                                      <p:to>
                                        <p:strVal val="visible"/>
                                      </p:to>
                                    </p:set>
                                    <p:animEffect transition="in" filter="fade">
                                      <p:cBhvr>
                                        <p:cTn id="16" dur="500"/>
                                        <p:tgtEl>
                                          <p:spTgt spid="4099">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099">
                                            <p:txEl>
                                              <p:pRg st="4" end="4"/>
                                            </p:txEl>
                                          </p:spTgt>
                                        </p:tgtEl>
                                        <p:attrNameLst>
                                          <p:attrName>style.visibility</p:attrName>
                                        </p:attrNameLst>
                                      </p:cBhvr>
                                      <p:to>
                                        <p:strVal val="visible"/>
                                      </p:to>
                                    </p:set>
                                    <p:animEffect transition="in" filter="fade">
                                      <p:cBhvr>
                                        <p:cTn id="21" dur="500"/>
                                        <p:tgtEl>
                                          <p:spTgt spid="4099">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099">
                                            <p:txEl>
                                              <p:pRg st="5" end="5"/>
                                            </p:txEl>
                                          </p:spTgt>
                                        </p:tgtEl>
                                        <p:attrNameLst>
                                          <p:attrName>style.visibility</p:attrName>
                                        </p:attrNameLst>
                                      </p:cBhvr>
                                      <p:to>
                                        <p:strVal val="visible"/>
                                      </p:to>
                                    </p:set>
                                    <p:animEffect transition="in" filter="fade">
                                      <p:cBhvr>
                                        <p:cTn id="26" dur="500"/>
                                        <p:tgtEl>
                                          <p:spTgt spid="4099">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099">
                                            <p:txEl>
                                              <p:pRg st="6" end="6"/>
                                            </p:txEl>
                                          </p:spTgt>
                                        </p:tgtEl>
                                        <p:attrNameLst>
                                          <p:attrName>style.visibility</p:attrName>
                                        </p:attrNameLst>
                                      </p:cBhvr>
                                      <p:to>
                                        <p:strVal val="visible"/>
                                      </p:to>
                                    </p:set>
                                    <p:animEffect transition="in" filter="fade">
                                      <p:cBhvr>
                                        <p:cTn id="31" dur="500"/>
                                        <p:tgtEl>
                                          <p:spTgt spid="4099">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099">
                                            <p:txEl>
                                              <p:pRg st="7" end="7"/>
                                            </p:txEl>
                                          </p:spTgt>
                                        </p:tgtEl>
                                        <p:attrNameLst>
                                          <p:attrName>style.visibility</p:attrName>
                                        </p:attrNameLst>
                                      </p:cBhvr>
                                      <p:to>
                                        <p:strVal val="visible"/>
                                      </p:to>
                                    </p:set>
                                    <p:animEffect transition="in" filter="fade">
                                      <p:cBhvr>
                                        <p:cTn id="36" dur="500"/>
                                        <p:tgtEl>
                                          <p:spTgt spid="4099">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099">
                                            <p:txEl>
                                              <p:pRg st="8" end="8"/>
                                            </p:txEl>
                                          </p:spTgt>
                                        </p:tgtEl>
                                        <p:attrNameLst>
                                          <p:attrName>style.visibility</p:attrName>
                                        </p:attrNameLst>
                                      </p:cBhvr>
                                      <p:to>
                                        <p:strVal val="visible"/>
                                      </p:to>
                                    </p:set>
                                    <p:animEffect transition="in" filter="fade">
                                      <p:cBhvr>
                                        <p:cTn id="41" dur="500"/>
                                        <p:tgtEl>
                                          <p:spTgt spid="4099">
                                            <p:txEl>
                                              <p:pRg st="8"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099">
                                            <p:txEl>
                                              <p:pRg st="9" end="9"/>
                                            </p:txEl>
                                          </p:spTgt>
                                        </p:tgtEl>
                                        <p:attrNameLst>
                                          <p:attrName>style.visibility</p:attrName>
                                        </p:attrNameLst>
                                      </p:cBhvr>
                                      <p:to>
                                        <p:strVal val="visible"/>
                                      </p:to>
                                    </p:set>
                                    <p:animEffect transition="in" filter="fade">
                                      <p:cBhvr>
                                        <p:cTn id="46" dur="500"/>
                                        <p:tgtEl>
                                          <p:spTgt spid="40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Let’s Get Your Project Started!</a:t>
            </a:r>
          </a:p>
        </p:txBody>
      </p:sp>
      <p:sp>
        <p:nvSpPr>
          <p:cNvPr id="4099" name="Rectangle 3"/>
          <p:cNvSpPr>
            <a:spLocks noGrp="1" noChangeArrowheads="1"/>
          </p:cNvSpPr>
          <p:nvPr>
            <p:ph type="body" idx="1"/>
          </p:nvPr>
        </p:nvSpPr>
        <p:spPr>
          <a:xfrm>
            <a:off x="381000" y="914400"/>
            <a:ext cx="6019800" cy="5334000"/>
          </a:xfrm>
        </p:spPr>
        <p:txBody>
          <a:bodyPr/>
          <a:lstStyle/>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Review “Must do’s”, “Should do’s” and “Like to do’s”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Review estimates, bids, and other costs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Important Question: What’s NOT included?</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Finalize Scope of Work, drawings and specifications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Secure final contractor bids and total costs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Review the Remodeling Value Analysis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Finalize remodeling budget and financing </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Schedule project, sign contract(s)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Pull permits, begin construction</a:t>
            </a:r>
          </a:p>
          <a:p>
            <a:pPr marL="0" marR="0" indent="0">
              <a:lnSpc>
                <a:spcPct val="107000"/>
              </a:lnSpc>
              <a:spcBef>
                <a:spcPts val="0"/>
              </a:spcBef>
              <a:spcAft>
                <a:spcPts val="800"/>
              </a:spcAft>
              <a:buNone/>
            </a:pPr>
            <a:endParaRPr lang="en-US" sz="2000" dirty="0">
              <a:effectLst/>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eriod" startAt="8"/>
            </a:pPr>
            <a:endParaRPr lang="en-US" altLang="en-US" sz="2000"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sz="2000"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2D580A3E-B27F-4F7F-BF1F-78C0AE01D7CE}"/>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3" name="Picture 2" descr="A picture containing person, indoor, preparing&#10;&#10;Description automatically generated">
            <a:extLst>
              <a:ext uri="{FF2B5EF4-FFF2-40B4-BE49-F238E27FC236}">
                <a16:creationId xmlns:a16="http://schemas.microsoft.com/office/drawing/2014/main" id="{20CDC05F-8ADB-444D-91C0-A008C99700E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94782" y="838200"/>
            <a:ext cx="2469176" cy="3705011"/>
          </a:xfrm>
          <a:prstGeom prst="rect">
            <a:avLst/>
          </a:prstGeom>
        </p:spPr>
      </p:pic>
    </p:spTree>
    <p:extLst>
      <p:ext uri="{BB962C8B-B14F-4D97-AF65-F5344CB8AC3E}">
        <p14:creationId xmlns:p14="http://schemas.microsoft.com/office/powerpoint/2010/main" val="13833843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endParaRPr lang="en-US" altLang="en-US" dirty="0">
              <a:latin typeface="Lato" panose="020F0502020204030203" pitchFamily="34" charset="0"/>
              <a:ea typeface="Lato" panose="020F0502020204030203" pitchFamily="34" charset="0"/>
              <a:cs typeface="Lato" panose="020F0502020204030203" pitchFamily="34" charset="0"/>
            </a:endParaRPr>
          </a:p>
        </p:txBody>
      </p:sp>
      <p:sp>
        <p:nvSpPr>
          <p:cNvPr id="4099" name="Rectangle 3"/>
          <p:cNvSpPr>
            <a:spLocks noGrp="1" noChangeArrowheads="1"/>
          </p:cNvSpPr>
          <p:nvPr>
            <p:ph type="body" idx="1"/>
          </p:nvPr>
        </p:nvSpPr>
        <p:spPr>
          <a:xfrm>
            <a:off x="2590800" y="914400"/>
            <a:ext cx="5943600" cy="5334000"/>
          </a:xfrm>
        </p:spPr>
        <p:txBody>
          <a:bodyPr/>
          <a:lstStyle/>
          <a:p>
            <a:pPr marL="457200" indent="-457200">
              <a:spcBef>
                <a:spcPts val="1200"/>
              </a:spcBef>
              <a:buFont typeface="+mj-lt"/>
              <a:buAutoNum type="arabicPeriod" startAt="8"/>
            </a:pPr>
            <a:endParaRPr lang="en-US" dirty="0">
              <a:latin typeface="Lato" panose="020F0502020204030203" pitchFamily="34" charset="0"/>
              <a:ea typeface="Lato" panose="020F0502020204030203" pitchFamily="34" charset="0"/>
              <a:cs typeface="Lato" panose="020F0502020204030203" pitchFamily="34" charset="0"/>
            </a:endParaRPr>
          </a:p>
          <a:p>
            <a:pPr marL="457200" indent="-457200">
              <a:spcBef>
                <a:spcPts val="1800"/>
              </a:spcBef>
              <a:buFont typeface="+mj-lt"/>
              <a:buAutoNum type="arabicPeriod" startAt="8"/>
            </a:pPr>
            <a:endParaRPr lang="en-US" dirty="0">
              <a:latin typeface="Lato" panose="020F0502020204030203" pitchFamily="34" charset="0"/>
              <a:ea typeface="Lato" panose="020F0502020204030203" pitchFamily="34" charset="0"/>
              <a:cs typeface="Lato" panose="020F0502020204030203" pitchFamily="34" charset="0"/>
            </a:endParaRPr>
          </a:p>
          <a:p>
            <a:pPr marL="457200" indent="-457200">
              <a:spcBef>
                <a:spcPts val="1200"/>
              </a:spcBef>
              <a:buFont typeface="+mj-lt"/>
              <a:buAutoNum type="arabicPeriod" startAt="8"/>
            </a:pPr>
            <a:endParaRPr lang="en-US" altLang="en-US" dirty="0">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eriod" startAt="8"/>
            </a:pPr>
            <a:endParaRPr lang="en-US" altLang="en-US"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E8D18ACA-C452-40C8-953E-4B6938A77191}"/>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Tree>
    <p:extLst>
      <p:ext uri="{BB962C8B-B14F-4D97-AF65-F5344CB8AC3E}">
        <p14:creationId xmlns:p14="http://schemas.microsoft.com/office/powerpoint/2010/main" val="4050967263"/>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Your Topic Here</a:t>
            </a:r>
          </a:p>
        </p:txBody>
      </p:sp>
      <p:sp>
        <p:nvSpPr>
          <p:cNvPr id="4099" name="Rectangle 3"/>
          <p:cNvSpPr>
            <a:spLocks noGrp="1" noChangeArrowheads="1"/>
          </p:cNvSpPr>
          <p:nvPr>
            <p:ph type="body" idx="1"/>
          </p:nvPr>
        </p:nvSpPr>
        <p:spPr>
          <a:xfrm>
            <a:off x="381000" y="1295400"/>
            <a:ext cx="6019800" cy="4953000"/>
          </a:xfrm>
        </p:spPr>
        <p:txBody>
          <a:bodyPr/>
          <a:lstStyle/>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Footer Placeholder 3">
            <a:extLst>
              <a:ext uri="{FF2B5EF4-FFF2-40B4-BE49-F238E27FC236}">
                <a16:creationId xmlns:a16="http://schemas.microsoft.com/office/drawing/2014/main" id="{381871C6-E31F-4E99-9D3F-AED0D5DD7A20}"/>
              </a:ext>
            </a:extLst>
          </p:cNvPr>
          <p:cNvSpPr>
            <a:spLocks noGrp="1"/>
          </p:cNvSpPr>
          <p:nvPr>
            <p:ph type="ftr" sz="quarter" idx="10"/>
          </p:nvPr>
        </p:nvSpPr>
        <p:spPr>
          <a:xfrm>
            <a:off x="6515100" y="5715000"/>
            <a:ext cx="2540000" cy="609600"/>
          </a:xfrm>
        </p:spPr>
        <p:txBody>
          <a:bodyPr/>
          <a:lstStyle/>
          <a:p>
            <a:r>
              <a:rPr lang="en-US" altLang="en-US"/>
              <a:t>Your Name, RCC, RRS</a:t>
            </a:r>
            <a:br>
              <a:rPr lang="en-US" altLang="en-US"/>
            </a:br>
            <a:r>
              <a:rPr lang="en-US" altLang="en-US"/>
              <a:t>Broker Name</a:t>
            </a:r>
            <a:br>
              <a:rPr lang="en-US" altLang="en-US"/>
            </a:br>
            <a:r>
              <a:rPr lang="en-US" altLang="en-US"/>
              <a:t>City, State</a:t>
            </a:r>
            <a:endParaRPr lang="en-US" altLang="en-US" dirty="0"/>
          </a:p>
        </p:txBody>
      </p:sp>
    </p:spTree>
    <p:extLst>
      <p:ext uri="{BB962C8B-B14F-4D97-AF65-F5344CB8AC3E}">
        <p14:creationId xmlns:p14="http://schemas.microsoft.com/office/powerpoint/2010/main" val="12324629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nodePh="1">
                                  <p:stCondLst>
                                    <p:cond delay="0"/>
                                  </p:stCondLst>
                                  <p:endCondLst>
                                    <p:cond evt="begin" delay="0">
                                      <p:tn val="5"/>
                                    </p:cond>
                                  </p:end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07338" y="267545"/>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The Remodeling Value Analysis</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(RVA)</a:t>
            </a:r>
          </a:p>
        </p:txBody>
      </p:sp>
      <p:sp>
        <p:nvSpPr>
          <p:cNvPr id="4099" name="Rectangle 3"/>
          <p:cNvSpPr>
            <a:spLocks noGrp="1" noChangeArrowheads="1"/>
          </p:cNvSpPr>
          <p:nvPr>
            <p:ph type="body" idx="1"/>
          </p:nvPr>
        </p:nvSpPr>
        <p:spPr>
          <a:xfrm>
            <a:off x="381000" y="1143000"/>
            <a:ext cx="5791200" cy="51054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Estimate Value of your Home in Current (As-Is)  Condition</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Identify Remodeling Scope of Work (SOW)</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Estimate the After-Remodel Value (ARV)</a:t>
            </a:r>
          </a:p>
          <a:p>
            <a:pPr marL="914400" lvl="1" indent="-457200">
              <a:spcBef>
                <a:spcPts val="1200"/>
              </a:spcBef>
              <a:buFont typeface="+mj-lt"/>
              <a:buAutoNum type="alphaLcPeriod"/>
            </a:pPr>
            <a:r>
              <a:rPr lang="en-US" sz="2000" dirty="0">
                <a:latin typeface="Lato" panose="020F0502020204030203" pitchFamily="34" charset="0"/>
                <a:ea typeface="Lato" panose="020F0502020204030203" pitchFamily="34" charset="0"/>
                <a:cs typeface="Lato" panose="020F0502020204030203" pitchFamily="34" charset="0"/>
              </a:rPr>
              <a:t>Investment property: After-Renovation Income Value</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Estimate Costs of Repair and Remodeling</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Compare Costs to ARV for Value Analysis </a:t>
            </a:r>
          </a:p>
          <a:p>
            <a:pPr marL="457200" indent="-457200">
              <a:buFont typeface="+mj-lt"/>
              <a:buAutoNum type="arabicPeriod"/>
            </a:pPr>
            <a:endParaRPr lang="en-US" dirty="0"/>
          </a:p>
          <a:p>
            <a:pPr marL="0" indent="0">
              <a:buNone/>
            </a:pPr>
            <a:endParaRPr lang="en-US" dirty="0"/>
          </a:p>
        </p:txBody>
      </p:sp>
      <p:pic>
        <p:nvPicPr>
          <p:cNvPr id="3" name="Picture 2" descr="A picture containing floor, indoor, building&#10;&#10;Description automatically generated">
            <a:extLst>
              <a:ext uri="{FF2B5EF4-FFF2-40B4-BE49-F238E27FC236}">
                <a16:creationId xmlns:a16="http://schemas.microsoft.com/office/drawing/2014/main" id="{5813BFB0-0B6F-4164-AD84-F0F1EA6578B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5100" y="838200"/>
            <a:ext cx="2442635" cy="3674715"/>
          </a:xfrm>
          <a:prstGeom prst="rect">
            <a:avLst/>
          </a:prstGeom>
        </p:spPr>
      </p:pic>
      <p:sp>
        <p:nvSpPr>
          <p:cNvPr id="6" name="Footer Placeholder 3">
            <a:extLst>
              <a:ext uri="{FF2B5EF4-FFF2-40B4-BE49-F238E27FC236}">
                <a16:creationId xmlns:a16="http://schemas.microsoft.com/office/drawing/2014/main" id="{6A0E3B4A-B652-4700-9C55-0A3BFDA442B6}"/>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Tree>
    <p:extLst>
      <p:ext uri="{BB962C8B-B14F-4D97-AF65-F5344CB8AC3E}">
        <p14:creationId xmlns:p14="http://schemas.microsoft.com/office/powerpoint/2010/main" val="219428371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99">
                                            <p:txEl>
                                              <p:pRg st="3" end="3"/>
                                            </p:txEl>
                                          </p:spTgt>
                                        </p:tgtEl>
                                        <p:attrNameLst>
                                          <p:attrName>style.visibility</p:attrName>
                                        </p:attrNameLst>
                                      </p:cBhvr>
                                      <p:to>
                                        <p:strVal val="visible"/>
                                      </p:to>
                                    </p:set>
                                    <p:animEffect transition="in" filter="fade">
                                      <p:cBhvr>
                                        <p:cTn id="20" dur="500"/>
                                        <p:tgtEl>
                                          <p:spTgt spid="4099">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099">
                                            <p:txEl>
                                              <p:pRg st="4" end="4"/>
                                            </p:txEl>
                                          </p:spTgt>
                                        </p:tgtEl>
                                        <p:attrNameLst>
                                          <p:attrName>style.visibility</p:attrName>
                                        </p:attrNameLst>
                                      </p:cBhvr>
                                      <p:to>
                                        <p:strVal val="visible"/>
                                      </p:to>
                                    </p:set>
                                    <p:animEffect transition="in" filter="fade">
                                      <p:cBhvr>
                                        <p:cTn id="25" dur="500"/>
                                        <p:tgtEl>
                                          <p:spTgt spid="4099">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099">
                                            <p:txEl>
                                              <p:pRg st="5" end="5"/>
                                            </p:txEl>
                                          </p:spTgt>
                                        </p:tgtEl>
                                        <p:attrNameLst>
                                          <p:attrName>style.visibility</p:attrName>
                                        </p:attrNameLst>
                                      </p:cBhvr>
                                      <p:to>
                                        <p:strVal val="visible"/>
                                      </p:to>
                                    </p:set>
                                    <p:animEffect transition="in" filter="fade">
                                      <p:cBhvr>
                                        <p:cTn id="30"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07338" y="267545"/>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The Remodeling Value Analysis</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(RVA)</a:t>
            </a:r>
          </a:p>
        </p:txBody>
      </p:sp>
      <p:sp>
        <p:nvSpPr>
          <p:cNvPr id="4099" name="Rectangle 3"/>
          <p:cNvSpPr>
            <a:spLocks noGrp="1" noChangeArrowheads="1"/>
          </p:cNvSpPr>
          <p:nvPr>
            <p:ph type="body" idx="1"/>
          </p:nvPr>
        </p:nvSpPr>
        <p:spPr>
          <a:xfrm>
            <a:off x="457200" y="1143000"/>
            <a:ext cx="5943600" cy="5105400"/>
          </a:xfrm>
        </p:spPr>
        <p:txBody>
          <a:bodyPr/>
          <a:lstStyle/>
          <a:p>
            <a:pPr marL="0" indent="0" algn="ctr">
              <a:buNone/>
            </a:pPr>
            <a:endParaRPr lang="en-US" u="sng" dirty="0">
              <a:latin typeface="Lato" panose="020F0502020204030203" pitchFamily="34" charset="0"/>
              <a:ea typeface="Lato" panose="020F0502020204030203" pitchFamily="34" charset="0"/>
              <a:cs typeface="Lato" panose="020F0502020204030203" pitchFamily="34" charset="0"/>
            </a:endParaRPr>
          </a:p>
          <a:p>
            <a:pPr marL="0" indent="0" algn="ctr">
              <a:buNone/>
            </a:pPr>
            <a:r>
              <a:rPr lang="en-US" sz="2800" u="sng" dirty="0">
                <a:latin typeface="Lato" panose="020F0502020204030203" pitchFamily="34" charset="0"/>
                <a:ea typeface="Lato" panose="020F0502020204030203" pitchFamily="34" charset="0"/>
                <a:cs typeface="Lato" panose="020F0502020204030203" pitchFamily="34" charset="0"/>
              </a:rPr>
              <a:t>Residential Remodeling Specialist™</a:t>
            </a:r>
          </a:p>
          <a:p>
            <a:pPr marL="0" indent="0" algn="ctr">
              <a:buNone/>
            </a:pPr>
            <a:r>
              <a:rPr lang="en-US" sz="2800" u="sng" dirty="0">
                <a:latin typeface="Lato" panose="020F0502020204030203" pitchFamily="34" charset="0"/>
                <a:ea typeface="Lato" panose="020F0502020204030203" pitchFamily="34" charset="0"/>
                <a:cs typeface="Lato" panose="020F0502020204030203" pitchFamily="34" charset="0"/>
              </a:rPr>
              <a:t> Value Axiom</a:t>
            </a:r>
          </a:p>
          <a:p>
            <a:pPr marL="0" indent="0" algn="ctr">
              <a:buNone/>
            </a:pPr>
            <a:br>
              <a:rPr lang="en-US" sz="1100" dirty="0">
                <a:latin typeface="Lato" panose="020F0502020204030203" pitchFamily="34" charset="0"/>
                <a:ea typeface="Lato" panose="020F0502020204030203" pitchFamily="34" charset="0"/>
                <a:cs typeface="Lato" panose="020F0502020204030203" pitchFamily="34" charset="0"/>
              </a:rPr>
            </a:br>
            <a:r>
              <a:rPr lang="en-US" dirty="0">
                <a:latin typeface="Lato" panose="020F0502020204030203" pitchFamily="34" charset="0"/>
                <a:ea typeface="Lato" panose="020F0502020204030203" pitchFamily="34" charset="0"/>
                <a:cs typeface="Lato" panose="020F0502020204030203" pitchFamily="34" charset="0"/>
              </a:rPr>
              <a:t>The Cost of the Property </a:t>
            </a:r>
          </a:p>
          <a:p>
            <a:pPr marL="0" indent="0" algn="ctr">
              <a:buNone/>
            </a:pPr>
            <a:r>
              <a:rPr lang="en-US" dirty="0">
                <a:latin typeface="Lato" panose="020F0502020204030203" pitchFamily="34" charset="0"/>
                <a:ea typeface="Lato" panose="020F0502020204030203" pitchFamily="34" charset="0"/>
                <a:cs typeface="Lato" panose="020F0502020204030203" pitchFamily="34" charset="0"/>
              </a:rPr>
              <a:t>and the Cost of Improvements </a:t>
            </a:r>
          </a:p>
          <a:p>
            <a:pPr marL="0" indent="0" algn="ctr">
              <a:buNone/>
            </a:pPr>
            <a:r>
              <a:rPr lang="en-US" dirty="0">
                <a:latin typeface="Lato" panose="020F0502020204030203" pitchFamily="34" charset="0"/>
                <a:ea typeface="Lato" panose="020F0502020204030203" pitchFamily="34" charset="0"/>
                <a:cs typeface="Lato" panose="020F0502020204030203" pitchFamily="34" charset="0"/>
              </a:rPr>
              <a:t>have nothing to do with the </a:t>
            </a:r>
          </a:p>
          <a:p>
            <a:pPr marL="0" indent="0" algn="ctr">
              <a:buNone/>
            </a:pPr>
            <a:r>
              <a:rPr lang="en-US" dirty="0">
                <a:latin typeface="Lato" panose="020F0502020204030203" pitchFamily="34" charset="0"/>
                <a:ea typeface="Lato" panose="020F0502020204030203" pitchFamily="34" charset="0"/>
                <a:cs typeface="Lato" panose="020F0502020204030203" pitchFamily="34" charset="0"/>
              </a:rPr>
              <a:t>Market Value of the Property</a:t>
            </a:r>
          </a:p>
          <a:p>
            <a:pPr marL="457200" indent="-457200">
              <a:buFont typeface="+mj-lt"/>
              <a:buAutoNum type="arabicPeriod"/>
            </a:pPr>
            <a:endParaRPr lang="en-US"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Diagram&#10;&#10;Description automatically generated with medium confidence">
            <a:extLst>
              <a:ext uri="{FF2B5EF4-FFF2-40B4-BE49-F238E27FC236}">
                <a16:creationId xmlns:a16="http://schemas.microsoft.com/office/drawing/2014/main" id="{561590A8-855F-47F9-8EF4-DC5C8AD519A0}"/>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93938" y="838200"/>
            <a:ext cx="2497662" cy="3733800"/>
          </a:xfrm>
          <a:prstGeom prst="rect">
            <a:avLst/>
          </a:prstGeom>
        </p:spPr>
      </p:pic>
      <p:sp>
        <p:nvSpPr>
          <p:cNvPr id="7" name="Footer Placeholder 3">
            <a:extLst>
              <a:ext uri="{FF2B5EF4-FFF2-40B4-BE49-F238E27FC236}">
                <a16:creationId xmlns:a16="http://schemas.microsoft.com/office/drawing/2014/main" id="{5E604960-47C1-46BB-886E-687CE2D43272}"/>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Tree>
    <p:extLst>
      <p:ext uri="{BB962C8B-B14F-4D97-AF65-F5344CB8AC3E}">
        <p14:creationId xmlns:p14="http://schemas.microsoft.com/office/powerpoint/2010/main" val="143475485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3" end="3"/>
                                            </p:txEl>
                                          </p:spTgt>
                                        </p:tgtEl>
                                        <p:attrNameLst>
                                          <p:attrName>style.visibility</p:attrName>
                                        </p:attrNameLst>
                                      </p:cBhvr>
                                      <p:to>
                                        <p:strVal val="visible"/>
                                      </p:to>
                                    </p:set>
                                    <p:animEffect transition="in" filter="fade">
                                      <p:cBhvr>
                                        <p:cTn id="7" dur="500"/>
                                        <p:tgtEl>
                                          <p:spTgt spid="4099">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99">
                                            <p:txEl>
                                              <p:pRg st="4" end="4"/>
                                            </p:txEl>
                                          </p:spTgt>
                                        </p:tgtEl>
                                        <p:attrNameLst>
                                          <p:attrName>style.visibility</p:attrName>
                                        </p:attrNameLst>
                                      </p:cBhvr>
                                      <p:to>
                                        <p:strVal val="visible"/>
                                      </p:to>
                                    </p:set>
                                    <p:animEffect transition="in" filter="fade">
                                      <p:cBhvr>
                                        <p:cTn id="10" dur="500"/>
                                        <p:tgtEl>
                                          <p:spTgt spid="4099">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099">
                                            <p:txEl>
                                              <p:pRg st="5" end="5"/>
                                            </p:txEl>
                                          </p:spTgt>
                                        </p:tgtEl>
                                        <p:attrNameLst>
                                          <p:attrName>style.visibility</p:attrName>
                                        </p:attrNameLst>
                                      </p:cBhvr>
                                      <p:to>
                                        <p:strVal val="visible"/>
                                      </p:to>
                                    </p:set>
                                    <p:animEffect transition="in" filter="fade">
                                      <p:cBhvr>
                                        <p:cTn id="13" dur="500"/>
                                        <p:tgtEl>
                                          <p:spTgt spid="4099">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099">
                                            <p:txEl>
                                              <p:pRg st="6" end="6"/>
                                            </p:txEl>
                                          </p:spTgt>
                                        </p:tgtEl>
                                        <p:attrNameLst>
                                          <p:attrName>style.visibility</p:attrName>
                                        </p:attrNameLst>
                                      </p:cBhvr>
                                      <p:to>
                                        <p:strVal val="visible"/>
                                      </p:to>
                                    </p:set>
                                    <p:animEffect transition="in" filter="fade">
                                      <p:cBhvr>
                                        <p:cTn id="16"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09881" y="269238"/>
            <a:ext cx="84836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The Remodeling Value Analysis</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 Your Investment Goals?</a:t>
            </a:r>
          </a:p>
        </p:txBody>
      </p:sp>
      <p:sp>
        <p:nvSpPr>
          <p:cNvPr id="4099" name="Rectangle 3"/>
          <p:cNvSpPr>
            <a:spLocks noGrp="1" noChangeArrowheads="1"/>
          </p:cNvSpPr>
          <p:nvPr>
            <p:ph type="body" idx="1"/>
          </p:nvPr>
        </p:nvSpPr>
        <p:spPr>
          <a:xfrm>
            <a:off x="381000" y="1066800"/>
            <a:ext cx="6096000" cy="5181600"/>
          </a:xfrm>
        </p:spPr>
        <p:txBody>
          <a:bodyPr/>
          <a:lstStyle/>
          <a:p>
            <a:pPr marL="0" indent="0">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Different Investment Perspectives:</a:t>
            </a:r>
            <a:br>
              <a:rPr lang="en-US" sz="2000" dirty="0">
                <a:latin typeface="Lato" panose="020F0502020204030203" pitchFamily="34" charset="0"/>
                <a:ea typeface="Lato" panose="020F0502020204030203" pitchFamily="34" charset="0"/>
                <a:cs typeface="Lato" panose="020F0502020204030203" pitchFamily="34" charset="0"/>
              </a:rPr>
            </a:br>
            <a:endParaRPr lang="en-US" sz="2000" dirty="0">
              <a:latin typeface="Lato" panose="020F0502020204030203" pitchFamily="34" charset="0"/>
              <a:ea typeface="Lato" panose="020F0502020204030203" pitchFamily="34" charset="0"/>
              <a:cs typeface="Lato" panose="020F0502020204030203" pitchFamily="34" charset="0"/>
            </a:endParaRPr>
          </a:p>
          <a:p>
            <a:pPr>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Equity Value Perspective:</a:t>
            </a:r>
          </a:p>
          <a:p>
            <a:pPr marL="457200" lvl="1" indent="0">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Purchase Price + Remodeling Cost is </a:t>
            </a:r>
            <a:r>
              <a:rPr lang="en-US" sz="2000" u="sng" dirty="0">
                <a:latin typeface="Lato" panose="020F0502020204030203" pitchFamily="34" charset="0"/>
                <a:ea typeface="Lato" panose="020F0502020204030203" pitchFamily="34" charset="0"/>
                <a:cs typeface="Lato" panose="020F0502020204030203" pitchFamily="34" charset="0"/>
              </a:rPr>
              <a:t>Less Than</a:t>
            </a:r>
            <a:r>
              <a:rPr lang="en-US" sz="2000" dirty="0">
                <a:latin typeface="Lato" panose="020F0502020204030203" pitchFamily="34" charset="0"/>
                <a:ea typeface="Lato" panose="020F0502020204030203" pitchFamily="34" charset="0"/>
                <a:cs typeface="Lato" panose="020F0502020204030203" pitchFamily="34" charset="0"/>
              </a:rPr>
              <a:t> the Estimated Market Value of the remodeled home </a:t>
            </a:r>
          </a:p>
          <a:p>
            <a:pPr>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Equal Value Perspective:</a:t>
            </a:r>
          </a:p>
          <a:p>
            <a:pPr marL="457200" lvl="1" indent="0">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Purchase Price + Remodeling Cost is </a:t>
            </a:r>
            <a:r>
              <a:rPr lang="en-US" sz="2000" u="sng" dirty="0">
                <a:latin typeface="Lato" panose="020F0502020204030203" pitchFamily="34" charset="0"/>
                <a:ea typeface="Lato" panose="020F0502020204030203" pitchFamily="34" charset="0"/>
                <a:cs typeface="Lato" panose="020F0502020204030203" pitchFamily="34" charset="0"/>
              </a:rPr>
              <a:t>Equal To</a:t>
            </a:r>
            <a:r>
              <a:rPr lang="en-US" sz="2000" dirty="0">
                <a:latin typeface="Lato" panose="020F0502020204030203" pitchFamily="34" charset="0"/>
                <a:ea typeface="Lato" panose="020F0502020204030203" pitchFamily="34" charset="0"/>
                <a:cs typeface="Lato" panose="020F0502020204030203" pitchFamily="34" charset="0"/>
              </a:rPr>
              <a:t> the </a:t>
            </a:r>
            <a:br>
              <a:rPr lang="en-US" sz="2000" dirty="0">
                <a:latin typeface="Lato" panose="020F0502020204030203" pitchFamily="34" charset="0"/>
                <a:ea typeface="Lato" panose="020F0502020204030203" pitchFamily="34" charset="0"/>
                <a:cs typeface="Lato" panose="020F0502020204030203" pitchFamily="34" charset="0"/>
              </a:rPr>
            </a:br>
            <a:r>
              <a:rPr lang="en-US" sz="2000" dirty="0">
                <a:latin typeface="Lato" panose="020F0502020204030203" pitchFamily="34" charset="0"/>
                <a:ea typeface="Lato" panose="020F0502020204030203" pitchFamily="34" charset="0"/>
                <a:cs typeface="Lato" panose="020F0502020204030203" pitchFamily="34" charset="0"/>
              </a:rPr>
              <a:t>Estimated Market Value of the remodeled home.</a:t>
            </a:r>
          </a:p>
          <a:p>
            <a:pPr>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Personal Value Perspective:</a:t>
            </a:r>
          </a:p>
          <a:p>
            <a:pPr marL="457200" lvl="1" indent="0">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Purchase Price + Remodeling Cost is </a:t>
            </a:r>
            <a:r>
              <a:rPr lang="en-US" sz="2000" u="sng" dirty="0">
                <a:latin typeface="Lato" panose="020F0502020204030203" pitchFamily="34" charset="0"/>
                <a:ea typeface="Lato" panose="020F0502020204030203" pitchFamily="34" charset="0"/>
                <a:cs typeface="Lato" panose="020F0502020204030203" pitchFamily="34" charset="0"/>
              </a:rPr>
              <a:t>Greater Than</a:t>
            </a:r>
            <a:r>
              <a:rPr lang="en-US" sz="2000" dirty="0">
                <a:latin typeface="Lato" panose="020F0502020204030203" pitchFamily="34" charset="0"/>
                <a:ea typeface="Lato" panose="020F0502020204030203" pitchFamily="34" charset="0"/>
                <a:cs typeface="Lato" panose="020F0502020204030203" pitchFamily="34" charset="0"/>
              </a:rPr>
              <a:t> the Estimated Market Value of the remodeled home </a:t>
            </a:r>
          </a:p>
          <a:p>
            <a:pPr marL="0" indent="0">
              <a:spcBef>
                <a:spcPts val="1200"/>
              </a:spcBef>
              <a:spcAft>
                <a:spcPts val="0"/>
              </a:spcAft>
              <a:buNone/>
            </a:pPr>
            <a:endParaRPr lang="en-US" sz="2000"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Text, whiteboard&#10;&#10;Description automatically generated">
            <a:extLst>
              <a:ext uri="{FF2B5EF4-FFF2-40B4-BE49-F238E27FC236}">
                <a16:creationId xmlns:a16="http://schemas.microsoft.com/office/drawing/2014/main" id="{071919F8-53E3-446B-99FF-06FC6BB4685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93933" y="838200"/>
            <a:ext cx="2473372" cy="3733800"/>
          </a:xfrm>
          <a:prstGeom prst="rect">
            <a:avLst/>
          </a:prstGeom>
        </p:spPr>
      </p:pic>
      <p:sp>
        <p:nvSpPr>
          <p:cNvPr id="7" name="Footer Placeholder 3">
            <a:extLst>
              <a:ext uri="{FF2B5EF4-FFF2-40B4-BE49-F238E27FC236}">
                <a16:creationId xmlns:a16="http://schemas.microsoft.com/office/drawing/2014/main" id="{D9AC1B72-756E-4411-BC08-2E85BCBFA734}"/>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Tree>
    <p:extLst>
      <p:ext uri="{BB962C8B-B14F-4D97-AF65-F5344CB8AC3E}">
        <p14:creationId xmlns:p14="http://schemas.microsoft.com/office/powerpoint/2010/main" val="37474590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099">
                                            <p:txEl>
                                              <p:pRg st="2" end="2"/>
                                            </p:txEl>
                                          </p:spTgt>
                                        </p:tgtEl>
                                        <p:attrNameLst>
                                          <p:attrName>style.visibility</p:attrName>
                                        </p:attrNameLst>
                                      </p:cBhvr>
                                      <p:to>
                                        <p:strVal val="visible"/>
                                      </p:to>
                                    </p:set>
                                    <p:animEffect transition="in" filter="fade">
                                      <p:cBhvr>
                                        <p:cTn id="15" dur="500"/>
                                        <p:tgtEl>
                                          <p:spTgt spid="4099">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099">
                                            <p:txEl>
                                              <p:pRg st="3" end="3"/>
                                            </p:txEl>
                                          </p:spTgt>
                                        </p:tgtEl>
                                        <p:attrNameLst>
                                          <p:attrName>style.visibility</p:attrName>
                                        </p:attrNameLst>
                                      </p:cBhvr>
                                      <p:to>
                                        <p:strVal val="visible"/>
                                      </p:to>
                                    </p:set>
                                    <p:animEffect transition="in" filter="fade">
                                      <p:cBhvr>
                                        <p:cTn id="20" dur="500"/>
                                        <p:tgtEl>
                                          <p:spTgt spid="4099">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099">
                                            <p:txEl>
                                              <p:pRg st="4" end="4"/>
                                            </p:txEl>
                                          </p:spTgt>
                                        </p:tgtEl>
                                        <p:attrNameLst>
                                          <p:attrName>style.visibility</p:attrName>
                                        </p:attrNameLst>
                                      </p:cBhvr>
                                      <p:to>
                                        <p:strVal val="visible"/>
                                      </p:to>
                                    </p:set>
                                    <p:animEffect transition="in" filter="fade">
                                      <p:cBhvr>
                                        <p:cTn id="23" dur="500"/>
                                        <p:tgtEl>
                                          <p:spTgt spid="4099">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099">
                                            <p:txEl>
                                              <p:pRg st="5" end="5"/>
                                            </p:txEl>
                                          </p:spTgt>
                                        </p:tgtEl>
                                        <p:attrNameLst>
                                          <p:attrName>style.visibility</p:attrName>
                                        </p:attrNameLst>
                                      </p:cBhvr>
                                      <p:to>
                                        <p:strVal val="visible"/>
                                      </p:to>
                                    </p:set>
                                    <p:animEffect transition="in" filter="fade">
                                      <p:cBhvr>
                                        <p:cTn id="28" dur="500"/>
                                        <p:tgtEl>
                                          <p:spTgt spid="4099">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99">
                                            <p:txEl>
                                              <p:pRg st="6" end="6"/>
                                            </p:txEl>
                                          </p:spTgt>
                                        </p:tgtEl>
                                        <p:attrNameLst>
                                          <p:attrName>style.visibility</p:attrName>
                                        </p:attrNameLst>
                                      </p:cBhvr>
                                      <p:to>
                                        <p:strVal val="visible"/>
                                      </p:to>
                                    </p:set>
                                    <p:animEffect transition="in" filter="fade">
                                      <p:cBhvr>
                                        <p:cTn id="31"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35281" y="262465"/>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381000" y="1219200"/>
            <a:ext cx="6019800" cy="5029200"/>
          </a:xfrm>
        </p:spPr>
        <p:txBody>
          <a:bodyPr/>
          <a:lstStyle/>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Know your market!!</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Keep it neutral</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U.S.P’s – Unique Selling Points</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Clean, sanitary, safe</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Windows, doors, hardware</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Lighting and natural light</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Energy efficiency</a:t>
            </a:r>
          </a:p>
        </p:txBody>
      </p:sp>
      <p:pic>
        <p:nvPicPr>
          <p:cNvPr id="3" name="Picture 2" descr="Diagram&#10;&#10;Description automatically generated">
            <a:extLst>
              <a:ext uri="{FF2B5EF4-FFF2-40B4-BE49-F238E27FC236}">
                <a16:creationId xmlns:a16="http://schemas.microsoft.com/office/drawing/2014/main" id="{986C8E31-C6DD-460B-82EA-D872C1E9E9C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b="-180"/>
          <a:stretch/>
        </p:blipFill>
        <p:spPr>
          <a:xfrm>
            <a:off x="6515100" y="844820"/>
            <a:ext cx="2447711" cy="3679767"/>
          </a:xfrm>
          <a:prstGeom prst="rect">
            <a:avLst/>
          </a:prstGeom>
        </p:spPr>
      </p:pic>
      <p:sp>
        <p:nvSpPr>
          <p:cNvPr id="6" name="Footer Placeholder 3">
            <a:extLst>
              <a:ext uri="{FF2B5EF4-FFF2-40B4-BE49-F238E27FC236}">
                <a16:creationId xmlns:a16="http://schemas.microsoft.com/office/drawing/2014/main" id="{8201B108-FD8D-4810-91C2-71E2F48DF016}"/>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Tree>
    <p:extLst>
      <p:ext uri="{BB962C8B-B14F-4D97-AF65-F5344CB8AC3E}">
        <p14:creationId xmlns:p14="http://schemas.microsoft.com/office/powerpoint/2010/main" val="243754600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29350" y="262465"/>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381000" y="1295400"/>
            <a:ext cx="6019800" cy="4953000"/>
          </a:xfrm>
        </p:spPr>
        <p:txBody>
          <a:bodyPr/>
          <a:lstStyle/>
          <a:p>
            <a:pPr marL="457200" indent="-457200">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Exterior</a:t>
            </a:r>
          </a:p>
          <a:p>
            <a:pPr marL="914400" lvl="1" indent="-457200">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Curb appeal</a:t>
            </a:r>
          </a:p>
          <a:p>
            <a:pPr marL="914400" lvl="1" indent="-457200">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Front door, entry area, garage door</a:t>
            </a:r>
          </a:p>
          <a:p>
            <a:pPr marL="914400" lvl="1" indent="-457200">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Siding, roofing, gutters</a:t>
            </a:r>
          </a:p>
          <a:p>
            <a:pPr marL="914400" lvl="1" indent="-457200">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Landscaping, walks, driveway, parking</a:t>
            </a:r>
          </a:p>
          <a:p>
            <a:pPr marL="914400" lvl="1" indent="-457200">
              <a:buFont typeface="+mj-lt"/>
              <a:buAutoNum type="alphaLcPeriod" startAt="8"/>
            </a:pPr>
            <a:r>
              <a:rPr lang="en-US" dirty="0">
                <a:latin typeface="Lato" panose="020F0502020204030203" pitchFamily="34" charset="0"/>
                <a:ea typeface="Lato" panose="020F0502020204030203" pitchFamily="34" charset="0"/>
                <a:cs typeface="Lato" panose="020F0502020204030203" pitchFamily="34" charset="0"/>
              </a:rPr>
              <a:t>Outdoor living spaces</a:t>
            </a:r>
          </a:p>
        </p:txBody>
      </p:sp>
      <p:pic>
        <p:nvPicPr>
          <p:cNvPr id="3" name="Picture 2" descr="A picture containing outdoor, grass, tree, house&#10;&#10;Description automatically generated">
            <a:extLst>
              <a:ext uri="{FF2B5EF4-FFF2-40B4-BE49-F238E27FC236}">
                <a16:creationId xmlns:a16="http://schemas.microsoft.com/office/drawing/2014/main" id="{D3C4655C-1651-45A5-B0C8-43B9EAFAA06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515100" y="838200"/>
            <a:ext cx="2506980" cy="3733800"/>
          </a:xfrm>
          <a:prstGeom prst="rect">
            <a:avLst/>
          </a:prstGeom>
        </p:spPr>
      </p:pic>
      <p:sp>
        <p:nvSpPr>
          <p:cNvPr id="7" name="Footer Placeholder 3">
            <a:extLst>
              <a:ext uri="{FF2B5EF4-FFF2-40B4-BE49-F238E27FC236}">
                <a16:creationId xmlns:a16="http://schemas.microsoft.com/office/drawing/2014/main" id="{18A2A653-1553-4B74-A51F-F45D6DE13C83}"/>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spTree>
    <p:extLst>
      <p:ext uri="{BB962C8B-B14F-4D97-AF65-F5344CB8AC3E}">
        <p14:creationId xmlns:p14="http://schemas.microsoft.com/office/powerpoint/2010/main" val="23020373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27658" y="262465"/>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381000" y="1295400"/>
            <a:ext cx="6096000" cy="4953000"/>
          </a:xfrm>
        </p:spPr>
        <p:txBody>
          <a:bodyPr/>
          <a:lstStyle/>
          <a:p>
            <a:pPr marL="457200" indent="-457200">
              <a:spcBef>
                <a:spcPts val="1200"/>
              </a:spcBef>
              <a:buFont typeface="+mj-lt"/>
              <a:buAutoNum type="arabicPeriod" startAt="9"/>
            </a:pPr>
            <a:r>
              <a:rPr lang="en-US" dirty="0">
                <a:latin typeface="Lato" panose="020F0502020204030203" pitchFamily="34" charset="0"/>
                <a:ea typeface="Lato" panose="020F0502020204030203" pitchFamily="34" charset="0"/>
                <a:cs typeface="Lato" panose="020F0502020204030203" pitchFamily="34" charset="0"/>
              </a:rPr>
              <a:t>Space planning</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Open space – long views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Flexible space</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Multi-generational options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Additions, bedrooms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ADU’s – Accessory Dwelling Units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Storage</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Universal design</a:t>
            </a:r>
          </a:p>
        </p:txBody>
      </p:sp>
      <p:sp>
        <p:nvSpPr>
          <p:cNvPr id="11" name="Footer Placeholder 3">
            <a:extLst>
              <a:ext uri="{FF2B5EF4-FFF2-40B4-BE49-F238E27FC236}">
                <a16:creationId xmlns:a16="http://schemas.microsoft.com/office/drawing/2014/main" id="{A4FC4117-B6F9-4C5C-ADC8-4C33045A8C33}"/>
              </a:ext>
            </a:extLst>
          </p:cNvPr>
          <p:cNvSpPr>
            <a:spLocks noGrp="1"/>
          </p:cNvSpPr>
          <p:nvPr>
            <p:ph type="ftr" sz="quarter" idx="10"/>
          </p:nvPr>
        </p:nvSpPr>
        <p:spPr>
          <a:xfrm>
            <a:off x="6515100" y="5715000"/>
            <a:ext cx="2540000" cy="609600"/>
          </a:xfrm>
        </p:spPr>
        <p:txBody>
          <a:bodyPr/>
          <a:lstStyle/>
          <a:p>
            <a:r>
              <a:rPr lang="en-US" altLang="en-US" dirty="0"/>
              <a:t>Your Name, RCC, RRS</a:t>
            </a:r>
            <a:br>
              <a:rPr lang="en-US" altLang="en-US" dirty="0"/>
            </a:br>
            <a:r>
              <a:rPr lang="en-US" altLang="en-US" dirty="0"/>
              <a:t>Broker Name</a:t>
            </a:r>
            <a:br>
              <a:rPr lang="en-US" altLang="en-US" dirty="0"/>
            </a:br>
            <a:r>
              <a:rPr lang="en-US" altLang="en-US" dirty="0"/>
              <a:t>City, State</a:t>
            </a:r>
          </a:p>
        </p:txBody>
      </p:sp>
      <p:pic>
        <p:nvPicPr>
          <p:cNvPr id="10" name="Picture 9" descr="A picture containing indoor, wall, window, counter&#10;&#10;Description automatically generated">
            <a:extLst>
              <a:ext uri="{FF2B5EF4-FFF2-40B4-BE49-F238E27FC236}">
                <a16:creationId xmlns:a16="http://schemas.microsoft.com/office/drawing/2014/main" id="{54F7E539-ADA0-4410-B099-F82E9280887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77000" y="838200"/>
            <a:ext cx="2571326" cy="3733800"/>
          </a:xfrm>
          <a:prstGeom prst="rect">
            <a:avLst/>
          </a:prstGeom>
        </p:spPr>
      </p:pic>
    </p:spTree>
    <p:extLst>
      <p:ext uri="{BB962C8B-B14F-4D97-AF65-F5344CB8AC3E}">
        <p14:creationId xmlns:p14="http://schemas.microsoft.com/office/powerpoint/2010/main" val="19486801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1"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1"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1231</TotalTime>
  <Words>2962</Words>
  <Application>Microsoft Office PowerPoint</Application>
  <PresentationFormat>On-screen Show (4:3)</PresentationFormat>
  <Paragraphs>363</Paragraphs>
  <Slides>34</Slides>
  <Notes>34</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Lato</vt:lpstr>
      <vt:lpstr>Symbol</vt:lpstr>
      <vt:lpstr>Times New Roman</vt:lpstr>
      <vt:lpstr>Default Design</vt:lpstr>
      <vt:lpstr>Residential Remodeling Specialist PresentationBuilder™</vt:lpstr>
      <vt:lpstr>I Can Help You as a Residential Remodeling Specialist™ </vt:lpstr>
      <vt:lpstr>I Can Help You as a Residential Remodeling Specialist™ </vt:lpstr>
      <vt:lpstr>The Remodeling Value Analysis™ (RVA)</vt:lpstr>
      <vt:lpstr>The Remodeling Value Analysis™ (RVA)</vt:lpstr>
      <vt:lpstr>The Remodeling Value Analysis™ ─ Your Investment Goals?</vt:lpstr>
      <vt:lpstr>Maximizing Your Home’s Resale Value</vt:lpstr>
      <vt:lpstr>Maximizing Your Home’s Resale Value</vt:lpstr>
      <vt:lpstr>Maximizing Your Home’s Resale Value</vt:lpstr>
      <vt:lpstr>Maximizing Your Home’s Resale Value</vt:lpstr>
      <vt:lpstr>Planning Your Home Remodeling </vt:lpstr>
      <vt:lpstr>Planning Your Home Remodeling </vt:lpstr>
      <vt:lpstr>Planning Your Home Remodeling </vt:lpstr>
      <vt:lpstr>What Kind of Contractor Do You Need?</vt:lpstr>
      <vt:lpstr>What Kind of Contractor Do You Need?</vt:lpstr>
      <vt:lpstr>Financial Options for Remodeling</vt:lpstr>
      <vt:lpstr>Financial Options for Remodeling</vt:lpstr>
      <vt:lpstr>Locating Qualified Contractors</vt:lpstr>
      <vt:lpstr>Locating Qualified Contractors</vt:lpstr>
      <vt:lpstr>Compiling Preliminary Cost Estimates</vt:lpstr>
      <vt:lpstr>Should You Manage the Project Yourself?</vt:lpstr>
      <vt:lpstr>Preparing for Your Pre-Bid Contractor Meeting</vt:lpstr>
      <vt:lpstr>Preparing for Your Pre-Bid Contractor Meeting</vt:lpstr>
      <vt:lpstr>Surviving Your Remodeling Project</vt:lpstr>
      <vt:lpstr>Surviving Your Remodeling Project</vt:lpstr>
      <vt:lpstr>Surviving Your Remodeling Project</vt:lpstr>
      <vt:lpstr>Surviving the Construction Zone</vt:lpstr>
      <vt:lpstr>Surviving the Construction Zone</vt:lpstr>
      <vt:lpstr>Surviving the Construction Zone</vt:lpstr>
      <vt:lpstr>Surviving With Contractors</vt:lpstr>
      <vt:lpstr>Fixed Price vs Cost Plus</vt:lpstr>
      <vt:lpstr>Let’s Get Your Project Started!</vt:lpstr>
      <vt:lpstr>PowerPoint Presentation</vt:lpstr>
      <vt:lpstr>Your Topic Here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Dennis Walsh</dc:creator>
  <cp:lastModifiedBy>Dennis Walsh</cp:lastModifiedBy>
  <cp:revision>172</cp:revision>
  <dcterms:created xsi:type="dcterms:W3CDTF">2000-09-01T16:25:59Z</dcterms:created>
  <dcterms:modified xsi:type="dcterms:W3CDTF">2025-01-28T23:54:38Z</dcterms:modified>
</cp:coreProperties>
</file>